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58" r:id="rId1"/>
  </p:sldMasterIdLst>
  <p:notesMasterIdLst>
    <p:notesMasterId r:id="rId29"/>
  </p:notesMasterIdLst>
  <p:handoutMasterIdLst>
    <p:handoutMasterId r:id="rId30"/>
  </p:handoutMasterIdLst>
  <p:sldIdLst>
    <p:sldId id="257" r:id="rId2"/>
    <p:sldId id="262" r:id="rId3"/>
    <p:sldId id="265" r:id="rId4"/>
    <p:sldId id="266" r:id="rId5"/>
    <p:sldId id="268" r:id="rId6"/>
    <p:sldId id="269" r:id="rId7"/>
    <p:sldId id="270" r:id="rId8"/>
    <p:sldId id="271" r:id="rId9"/>
    <p:sldId id="272" r:id="rId10"/>
    <p:sldId id="273" r:id="rId11"/>
    <p:sldId id="274" r:id="rId12"/>
    <p:sldId id="275" r:id="rId13"/>
    <p:sldId id="277" r:id="rId14"/>
    <p:sldId id="276" r:id="rId15"/>
    <p:sldId id="278" r:id="rId16"/>
    <p:sldId id="279" r:id="rId17"/>
    <p:sldId id="280" r:id="rId18"/>
    <p:sldId id="281" r:id="rId19"/>
    <p:sldId id="282" r:id="rId20"/>
    <p:sldId id="283" r:id="rId21"/>
    <p:sldId id="284" r:id="rId22"/>
    <p:sldId id="285" r:id="rId23"/>
    <p:sldId id="286" r:id="rId24"/>
    <p:sldId id="287" r:id="rId25"/>
    <p:sldId id="288" r:id="rId26"/>
    <p:sldId id="289" r:id="rId27"/>
    <p:sldId id="260" r:id="rId28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rtset (via –Nieuwe dia– is alles te selecteren)" id="{E894B116-895A-9543-8982-6BD49C6859C5}">
          <p14:sldIdLst>
            <p14:sldId id="257"/>
            <p14:sldId id="262"/>
            <p14:sldId id="265"/>
            <p14:sldId id="266"/>
            <p14:sldId id="268"/>
            <p14:sldId id="269"/>
            <p14:sldId id="270"/>
            <p14:sldId id="271"/>
            <p14:sldId id="272"/>
            <p14:sldId id="273"/>
            <p14:sldId id="274"/>
            <p14:sldId id="275"/>
            <p14:sldId id="277"/>
            <p14:sldId id="276"/>
            <p14:sldId id="278"/>
            <p14:sldId id="279"/>
            <p14:sldId id="280"/>
            <p14:sldId id="281"/>
            <p14:sldId id="282"/>
            <p14:sldId id="283"/>
            <p14:sldId id="284"/>
            <p14:sldId id="285"/>
            <p14:sldId id="286"/>
            <p14:sldId id="287"/>
            <p14:sldId id="288"/>
            <p14:sldId id="289"/>
            <p14:sldId id="260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0EF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Stijl, gemiddeld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E25E649-3F16-4E02-A733-19D2CDBF48F0}" styleName="Stijl, gemiddeld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Stijl, gemiddeld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846" autoAdjust="0"/>
    <p:restoredTop sz="96327"/>
  </p:normalViewPr>
  <p:slideViewPr>
    <p:cSldViewPr snapToGrid="0">
      <p:cViewPr varScale="1">
        <p:scale>
          <a:sx n="213" d="100"/>
          <a:sy n="213" d="100"/>
        </p:scale>
        <p:origin x="208" y="62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122" d="100"/>
          <a:sy n="122" d="100"/>
        </p:scale>
        <p:origin x="4024" y="2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>
            <a:extLst>
              <a:ext uri="{FF2B5EF4-FFF2-40B4-BE49-F238E27FC236}">
                <a16:creationId xmlns:a16="http://schemas.microsoft.com/office/drawing/2014/main" id="{68954383-D690-45EA-9DD3-ECD47C114E3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 dirty="0">
              <a:latin typeface="Baloo Chettan 2" panose="03080502040302020200" pitchFamily="66" charset="77"/>
            </a:endParaRP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BED1D50C-7CC5-4F59-9723-B6DD47785CE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99ECBF-1359-48E2-A039-3AB4D6C6F921}" type="datetimeFigureOut">
              <a:rPr lang="nl-NL" smtClean="0">
                <a:latin typeface="Baloo Chettan 2" panose="03080502040302020200" pitchFamily="66" charset="77"/>
              </a:rPr>
              <a:t>20-12-2023</a:t>
            </a:fld>
            <a:endParaRPr lang="nl-NL" dirty="0">
              <a:latin typeface="Baloo Chettan 2" panose="03080502040302020200" pitchFamily="66" charset="77"/>
            </a:endParaRPr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759DC93E-52FF-4C84-9E15-11582E7FCC1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nl-NL" dirty="0">
                <a:latin typeface="Baloo Chettan 2" panose="03080502040302020200" pitchFamily="66" charset="77"/>
              </a:rPr>
              <a:t>Titel van de presentatie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08606731-D288-4689-B924-8113AB67032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0FE2E6-5EF0-43D3-BBE6-7C87116654B9}" type="slidenum">
              <a:rPr lang="nl-NL" smtClean="0">
                <a:latin typeface="Baloo Chettan 2" panose="03080502040302020200" pitchFamily="66" charset="77"/>
              </a:rPr>
              <a:t>‹nr.›</a:t>
            </a:fld>
            <a:endParaRPr lang="nl-NL" dirty="0">
              <a:latin typeface="Baloo Chettan 2" panose="03080502040302020200" pitchFamily="66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793153958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Baloo Chettan 2" panose="03080502040302020200" pitchFamily="66" charset="77"/>
              </a:defRPr>
            </a:lvl1pPr>
          </a:lstStyle>
          <a:p>
            <a:endParaRPr lang="nl-NL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Baloo Chettan 2" panose="03080502040302020200" pitchFamily="66" charset="77"/>
              </a:defRPr>
            </a:lvl1pPr>
          </a:lstStyle>
          <a:p>
            <a:fld id="{88E534EF-B33D-471F-B962-4FAA563A3882}" type="datetimeFigureOut">
              <a:rPr lang="nl-NL" smtClean="0"/>
              <a:pPr/>
              <a:t>20-12-2023</a:t>
            </a:fld>
            <a:endParaRPr lang="nl-NL" dirty="0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 dirty="0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dirty="0"/>
              <a:t>Tekststijl van het model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Baloo Chettan 2" panose="03080502040302020200" pitchFamily="66" charset="77"/>
              </a:defRPr>
            </a:lvl1pPr>
          </a:lstStyle>
          <a:p>
            <a:r>
              <a:rPr lang="nl-NL" dirty="0"/>
              <a:t>Titel van de presentatie</a:t>
            </a: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Baloo Chettan 2" panose="03080502040302020200" pitchFamily="66" charset="77"/>
              </a:defRPr>
            </a:lvl1pPr>
          </a:lstStyle>
          <a:p>
            <a:fld id="{37E227B8-B944-4912-BA8B-B2BDC9834609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040601805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Baloo Chettan 2" panose="03080502040302020200" pitchFamily="66" charset="77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Baloo Chettan 2" panose="03080502040302020200" pitchFamily="66" charset="77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Baloo Chettan 2" panose="03080502040302020200" pitchFamily="66" charset="77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Baloo Chettan 2" panose="03080502040302020200" pitchFamily="66" charset="77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Baloo Chettan 2" panose="03080502040302020200" pitchFamily="66" charset="77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orbla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10238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afbeelding 5">
            <a:extLst>
              <a:ext uri="{FF2B5EF4-FFF2-40B4-BE49-F238E27FC236}">
                <a16:creationId xmlns:a16="http://schemas.microsoft.com/office/drawing/2014/main" id="{2C73BD95-67B8-491E-BF2D-48310DD1334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 sz="2400" b="0" i="0">
                <a:latin typeface="Baloo Chettan 2" panose="03080502040302020200" pitchFamily="66" charset="77"/>
              </a:defRPr>
            </a:lvl1pPr>
          </a:lstStyle>
          <a:p>
            <a:r>
              <a:rPr lang="nl-NL" dirty="0"/>
              <a:t>Klik op het pictogram om een afbeelding toe te voegen</a:t>
            </a:r>
          </a:p>
        </p:txBody>
      </p:sp>
    </p:spTree>
    <p:extLst>
      <p:ext uri="{BB962C8B-B14F-4D97-AF65-F5344CB8AC3E}">
        <p14:creationId xmlns:p14="http://schemas.microsoft.com/office/powerpoint/2010/main" val="5693196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ussen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A64EB68-65B7-274B-A7B8-0C32622271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5074" y="842168"/>
            <a:ext cx="10112375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2AB3400-A437-F74D-B703-3D8C03CD69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35074" y="3939223"/>
            <a:ext cx="1011237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16416044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Eenkolo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DD35CC5-3CE5-4D42-8F12-D82A490DC2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5075" y="365125"/>
            <a:ext cx="10118724" cy="1325563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DF84BC0-5A71-5C4F-9542-4D6C746054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092426164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kolo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28D537-012D-7A46-925B-70E143030C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5074" y="365125"/>
            <a:ext cx="10118725" cy="1325563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FA48E45-9D48-D942-93D9-719890B3EB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35073" y="1825625"/>
            <a:ext cx="4860927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45F5CD3D-52EC-8740-8CFB-33E0FD6AFF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92872" y="1825625"/>
            <a:ext cx="4860927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42292185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hterbla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92011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bla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8B805F73-107B-4B7F-90B9-A4FCC08944D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35075" y="2431701"/>
            <a:ext cx="9575165" cy="72377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800" b="1" i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loo Chettan 2" panose="03080502040302020200" pitchFamily="66" charset="77"/>
                <a:cs typeface="Suisse Int'l Bold" panose="020B0804000000000000" pitchFamily="34" charset="-78"/>
              </a:defRPr>
            </a:lvl1pPr>
            <a:lvl2pPr>
              <a:defRPr sz="4800" b="1" i="0">
                <a:latin typeface="Gotham Bold" panose="02000504050000020004" pitchFamily="2" charset="0"/>
              </a:defRPr>
            </a:lvl2pPr>
          </a:lstStyle>
          <a:p>
            <a:pPr lvl="0"/>
            <a:r>
              <a:rPr lang="nl-NL" dirty="0"/>
              <a:t>Titel van de presentatie</a:t>
            </a:r>
          </a:p>
        </p:txBody>
      </p:sp>
      <p:sp>
        <p:nvSpPr>
          <p:cNvPr id="9" name="Tijdelijke aanduiding voor tekst 7">
            <a:extLst>
              <a:ext uri="{FF2B5EF4-FFF2-40B4-BE49-F238E27FC236}">
                <a16:creationId xmlns:a16="http://schemas.microsoft.com/office/drawing/2014/main" id="{F07DD524-BE39-41E1-A317-0AB85177DEA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46799" y="3429000"/>
            <a:ext cx="9575165" cy="61468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loo Chettan 2" panose="03080502040302020200" pitchFamily="66" charset="77"/>
                <a:cs typeface="Suisse Int'l Bold" panose="020B0804000000000000" pitchFamily="34" charset="-78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nl-NL" dirty="0"/>
              <a:t>Ondertitel</a:t>
            </a:r>
          </a:p>
        </p:txBody>
      </p:sp>
    </p:spTree>
    <p:extLst>
      <p:ext uri="{BB962C8B-B14F-4D97-AF65-F5344CB8AC3E}">
        <p14:creationId xmlns:p14="http://schemas.microsoft.com/office/powerpoint/2010/main" val="42739105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p m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tekst 7">
            <a:extLst>
              <a:ext uri="{FF2B5EF4-FFF2-40B4-BE49-F238E27FC236}">
                <a16:creationId xmlns:a16="http://schemas.microsoft.com/office/drawing/2014/main" id="{9DCB64EB-F693-4AB6-9EB1-E5116C9A2A4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35075" y="542610"/>
            <a:ext cx="9958790" cy="140676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5000"/>
              </a:lnSpc>
              <a:spcBef>
                <a:spcPts val="0"/>
              </a:spcBef>
              <a:buNone/>
              <a:defRPr sz="4000" b="1" i="0">
                <a:latin typeface="Baloo Chettan 2" panose="03080502040302020200" pitchFamily="66" charset="77"/>
                <a:cs typeface="Suisse Int'l Bold" panose="020B0804000000000000" pitchFamily="34" charset="-78"/>
              </a:defRPr>
            </a:lvl1pPr>
            <a:lvl2pPr>
              <a:defRPr b="0" i="0">
                <a:latin typeface="Gotham-Book" panose="02000504050000020004" pitchFamily="2" charset="0"/>
              </a:defRPr>
            </a:lvl2pPr>
          </a:lstStyle>
          <a:p>
            <a:pPr lvl="0"/>
            <a:r>
              <a:rPr lang="nl-NL" dirty="0"/>
              <a:t>Kop</a:t>
            </a:r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5D93CDB5-C885-4661-AF29-109E66DA66B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35074" y="2220687"/>
            <a:ext cx="9948741" cy="368774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3300"/>
              </a:lnSpc>
              <a:spcBef>
                <a:spcPts val="0"/>
              </a:spcBef>
              <a:buNone/>
              <a:defRPr sz="2400" b="0" i="0">
                <a:latin typeface="Baloo Chettan 2" panose="03080502040302020200" pitchFamily="66" charset="77"/>
              </a:defRPr>
            </a:lvl1pPr>
            <a:lvl2pPr marL="0" indent="0">
              <a:lnSpc>
                <a:spcPts val="3300"/>
              </a:lnSpc>
              <a:spcBef>
                <a:spcPts val="0"/>
              </a:spcBef>
              <a:buFont typeface="+mj-lt"/>
              <a:buNone/>
              <a:defRPr>
                <a:solidFill>
                  <a:schemeClr val="tx1"/>
                </a:solidFill>
              </a:defRPr>
            </a:lvl2pPr>
          </a:lstStyle>
          <a:p>
            <a:pPr lvl="0"/>
            <a:r>
              <a:rPr lang="nl-NL" dirty="0"/>
              <a:t>Tekst</a:t>
            </a:r>
          </a:p>
        </p:txBody>
      </p:sp>
    </p:spTree>
    <p:extLst>
      <p:ext uri="{BB962C8B-B14F-4D97-AF65-F5344CB8AC3E}">
        <p14:creationId xmlns:p14="http://schemas.microsoft.com/office/powerpoint/2010/main" val="16675038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5D93CDB5-C885-4661-AF29-109E66DA66B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35074" y="542610"/>
            <a:ext cx="9948741" cy="536582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3300"/>
              </a:lnSpc>
              <a:spcBef>
                <a:spcPts val="0"/>
              </a:spcBef>
              <a:buNone/>
              <a:defRPr sz="2400" b="0" i="0">
                <a:latin typeface="Baloo Chettan 2" panose="03080502040302020200" pitchFamily="66" charset="77"/>
              </a:defRPr>
            </a:lvl1pPr>
            <a:lvl2pPr marL="0" indent="0">
              <a:lnSpc>
                <a:spcPts val="3300"/>
              </a:lnSpc>
              <a:spcBef>
                <a:spcPts val="0"/>
              </a:spcBef>
              <a:buFont typeface="+mj-lt"/>
              <a:buNone/>
              <a:defRPr>
                <a:solidFill>
                  <a:schemeClr val="tx1"/>
                </a:solidFill>
              </a:defRPr>
            </a:lvl2pPr>
          </a:lstStyle>
          <a:p>
            <a:pPr lvl="0"/>
            <a:r>
              <a:rPr lang="nl-NL" dirty="0"/>
              <a:t>Tekst</a:t>
            </a:r>
          </a:p>
        </p:txBody>
      </p:sp>
    </p:spTree>
    <p:extLst>
      <p:ext uri="{BB962C8B-B14F-4D97-AF65-F5344CB8AC3E}">
        <p14:creationId xmlns:p14="http://schemas.microsoft.com/office/powerpoint/2010/main" val="10600237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p met opsomming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tekst 6">
            <a:extLst>
              <a:ext uri="{FF2B5EF4-FFF2-40B4-BE49-F238E27FC236}">
                <a16:creationId xmlns:a16="http://schemas.microsoft.com/office/drawing/2014/main" id="{DC16F8C4-6448-4105-B2D8-60FDE04A50D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35074" y="2220687"/>
            <a:ext cx="9948741" cy="3687744"/>
          </a:xfrm>
          <a:prstGeom prst="rect">
            <a:avLst/>
          </a:prstGeom>
        </p:spPr>
        <p:txBody>
          <a:bodyPr/>
          <a:lstStyle>
            <a:lvl1pPr marL="342900" indent="-342900">
              <a:lnSpc>
                <a:spcPts val="3300"/>
              </a:lnSpc>
              <a:spcBef>
                <a:spcPts val="0"/>
              </a:spcBef>
              <a:buFont typeface="Wingdings" pitchFamily="2" charset="2"/>
              <a:buChar char="§"/>
              <a:defRPr sz="2400" b="0" i="0">
                <a:latin typeface="Baloo Chettan 2" panose="03080502040302020200" pitchFamily="66" charset="77"/>
              </a:defRPr>
            </a:lvl1pPr>
            <a:lvl2pPr marL="0" indent="-648000">
              <a:lnSpc>
                <a:spcPts val="2200"/>
              </a:lnSpc>
              <a:spcBef>
                <a:spcPts val="2200"/>
              </a:spcBef>
              <a:spcAft>
                <a:spcPts val="0"/>
              </a:spcAft>
              <a:buClr>
                <a:schemeClr val="tx1"/>
              </a:buClr>
              <a:buFont typeface="+mj-lt"/>
              <a:buAutoNum type="arabicPeriod"/>
              <a:defRPr sz="2000" b="0">
                <a:solidFill>
                  <a:schemeClr val="tx1"/>
                </a:solidFill>
                <a:latin typeface="Suisse Int'l Book" panose="020B0504000000000000" pitchFamily="34" charset="0"/>
              </a:defRPr>
            </a:lvl2pPr>
          </a:lstStyle>
          <a:p>
            <a:pPr lvl="0"/>
            <a:r>
              <a:rPr lang="nl-NL" dirty="0"/>
              <a:t>Tekst</a:t>
            </a:r>
          </a:p>
        </p:txBody>
      </p:sp>
      <p:sp>
        <p:nvSpPr>
          <p:cNvPr id="6" name="Tijdelijke aanduiding voor tekst 7">
            <a:extLst>
              <a:ext uri="{FF2B5EF4-FFF2-40B4-BE49-F238E27FC236}">
                <a16:creationId xmlns:a16="http://schemas.microsoft.com/office/drawing/2014/main" id="{E3D4E28E-DF5B-4D55-A044-AD9F829F363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25026" y="542610"/>
            <a:ext cx="9958789" cy="140676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5000"/>
              </a:lnSpc>
              <a:spcBef>
                <a:spcPts val="0"/>
              </a:spcBef>
              <a:buNone/>
              <a:defRPr sz="4000" b="1" i="0" baseline="0">
                <a:latin typeface="Baloo Chettan 2" panose="03080502040302020200" pitchFamily="66" charset="77"/>
                <a:cs typeface="Suisse Int'l Bold" panose="020B0804000000000000" pitchFamily="34" charset="-78"/>
              </a:defRPr>
            </a:lvl1pPr>
          </a:lstStyle>
          <a:p>
            <a:pPr lvl="0"/>
            <a:r>
              <a:rPr lang="nl-NL" dirty="0"/>
              <a:t>Kop</a:t>
            </a:r>
          </a:p>
        </p:txBody>
      </p:sp>
    </p:spTree>
    <p:extLst>
      <p:ext uri="{BB962C8B-B14F-4D97-AF65-F5344CB8AC3E}">
        <p14:creationId xmlns:p14="http://schemas.microsoft.com/office/powerpoint/2010/main" val="2437964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p met opsomming pij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tekst 7">
            <a:extLst>
              <a:ext uri="{FF2B5EF4-FFF2-40B4-BE49-F238E27FC236}">
                <a16:creationId xmlns:a16="http://schemas.microsoft.com/office/drawing/2014/main" id="{BFFDD804-405C-4913-B487-C061A6ED00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35075" y="542610"/>
            <a:ext cx="9958790" cy="140676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5000"/>
              </a:lnSpc>
              <a:spcBef>
                <a:spcPts val="0"/>
              </a:spcBef>
              <a:buNone/>
              <a:defRPr sz="4000" b="1" i="0">
                <a:latin typeface="Baloo Chettan 2" panose="03080502040302020200" pitchFamily="66" charset="77"/>
                <a:cs typeface="Suisse Int'l Bold" panose="020B0804000000000000" pitchFamily="34" charset="-78"/>
              </a:defRPr>
            </a:lvl1pPr>
            <a:lvl2pPr>
              <a:defRPr sz="4400" b="1" i="0">
                <a:latin typeface="Gotham Bold" panose="02000504050000020004" pitchFamily="2" charset="0"/>
              </a:defRPr>
            </a:lvl2pPr>
          </a:lstStyle>
          <a:p>
            <a:pPr lvl="0"/>
            <a:r>
              <a:rPr lang="nl-NL" dirty="0"/>
              <a:t>Kop</a:t>
            </a:r>
          </a:p>
        </p:txBody>
      </p:sp>
      <p:sp>
        <p:nvSpPr>
          <p:cNvPr id="6" name="Tijdelijke aanduiding voor tekst 6">
            <a:extLst>
              <a:ext uri="{FF2B5EF4-FFF2-40B4-BE49-F238E27FC236}">
                <a16:creationId xmlns:a16="http://schemas.microsoft.com/office/drawing/2014/main" id="{0E1BDE0A-5B58-426D-BDCA-069C832E121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35073" y="2222355"/>
            <a:ext cx="9958790" cy="3687744"/>
          </a:xfrm>
          <a:prstGeom prst="rect">
            <a:avLst/>
          </a:prstGeom>
        </p:spPr>
        <p:txBody>
          <a:bodyPr/>
          <a:lstStyle>
            <a:lvl1pPr marL="0" indent="-432000">
              <a:lnSpc>
                <a:spcPts val="2200"/>
              </a:lnSpc>
              <a:spcBef>
                <a:spcPts val="0"/>
              </a:spcBef>
              <a:spcAft>
                <a:spcPts val="2200"/>
              </a:spcAft>
              <a:buSzPct val="85000"/>
              <a:buFont typeface="Suisse Int'l Book" panose="020B0504000000000000" pitchFamily="34" charset="0"/>
              <a:buChar char="→"/>
              <a:defRPr sz="2000" b="0" i="0">
                <a:latin typeface="Baloo Chettan 2" panose="03080502040302020200" pitchFamily="66" charset="77"/>
              </a:defRPr>
            </a:lvl1pPr>
            <a:lvl2pPr marL="0" indent="-648000">
              <a:lnSpc>
                <a:spcPts val="2200"/>
              </a:lnSpc>
              <a:spcBef>
                <a:spcPts val="0"/>
              </a:spcBef>
              <a:buClr>
                <a:schemeClr val="tx1"/>
              </a:buClr>
              <a:buSzPct val="85000"/>
              <a:buFont typeface="Suisse Int'l Book" panose="020B0504000000000000" pitchFamily="34" charset="0"/>
              <a:buChar char="→"/>
              <a:defRPr sz="2000" b="0">
                <a:solidFill>
                  <a:schemeClr val="tx1"/>
                </a:solidFill>
                <a:latin typeface="Suisse Int'l Book" panose="020B0504000000000000" pitchFamily="34" charset="0"/>
              </a:defRPr>
            </a:lvl2pPr>
          </a:lstStyle>
          <a:p>
            <a:pPr lvl="0"/>
            <a:r>
              <a:rPr lang="nl-NL" dirty="0"/>
              <a:t>Opsomming</a:t>
            </a:r>
          </a:p>
        </p:txBody>
      </p:sp>
    </p:spTree>
    <p:extLst>
      <p:ext uri="{BB962C8B-B14F-4D97-AF65-F5344CB8AC3E}">
        <p14:creationId xmlns:p14="http://schemas.microsoft.com/office/powerpoint/2010/main" val="20722305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somming met pijl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tekst 6">
            <a:extLst>
              <a:ext uri="{FF2B5EF4-FFF2-40B4-BE49-F238E27FC236}">
                <a16:creationId xmlns:a16="http://schemas.microsoft.com/office/drawing/2014/main" id="{0E1BDE0A-5B58-426D-BDCA-069C832E121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35075" y="542610"/>
            <a:ext cx="9958788" cy="5215089"/>
          </a:xfrm>
          <a:prstGeom prst="rect">
            <a:avLst/>
          </a:prstGeom>
        </p:spPr>
        <p:txBody>
          <a:bodyPr/>
          <a:lstStyle>
            <a:lvl1pPr marL="0" indent="-432000">
              <a:lnSpc>
                <a:spcPts val="2200"/>
              </a:lnSpc>
              <a:spcBef>
                <a:spcPts val="0"/>
              </a:spcBef>
              <a:spcAft>
                <a:spcPts val="2200"/>
              </a:spcAft>
              <a:buSzPct val="85000"/>
              <a:buFont typeface="Suisse Int'l Book" panose="020B0504000000000000" pitchFamily="34" charset="0"/>
              <a:buChar char="→"/>
              <a:defRPr sz="2000" b="0" i="0">
                <a:latin typeface="Baloo Chettan 2" panose="03080502040302020200" pitchFamily="66" charset="77"/>
              </a:defRPr>
            </a:lvl1pPr>
            <a:lvl2pPr marL="0" indent="-648000">
              <a:lnSpc>
                <a:spcPts val="2200"/>
              </a:lnSpc>
              <a:spcBef>
                <a:spcPts val="0"/>
              </a:spcBef>
              <a:buClr>
                <a:schemeClr val="tx1"/>
              </a:buClr>
              <a:buSzPct val="85000"/>
              <a:buFont typeface="Suisse Int'l Book" panose="020B0504000000000000" pitchFamily="34" charset="0"/>
              <a:buChar char="→"/>
              <a:defRPr sz="2000" b="0">
                <a:solidFill>
                  <a:schemeClr val="tx1"/>
                </a:solidFill>
                <a:latin typeface="Suisse Int'l Book" panose="020B0504000000000000" pitchFamily="34" charset="0"/>
              </a:defRPr>
            </a:lvl2pPr>
          </a:lstStyle>
          <a:p>
            <a:pPr lvl="0"/>
            <a:r>
              <a:rPr lang="nl-NL" dirty="0"/>
              <a:t>Opsomming</a:t>
            </a:r>
          </a:p>
        </p:txBody>
      </p:sp>
    </p:spTree>
    <p:extLst>
      <p:ext uri="{BB962C8B-B14F-4D97-AF65-F5344CB8AC3E}">
        <p14:creationId xmlns:p14="http://schemas.microsoft.com/office/powerpoint/2010/main" val="32705215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m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afbeelding 5">
            <a:extLst>
              <a:ext uri="{FF2B5EF4-FFF2-40B4-BE49-F238E27FC236}">
                <a16:creationId xmlns:a16="http://schemas.microsoft.com/office/drawing/2014/main" id="{167EC382-8BC1-42E8-A2F4-9FC7406FD61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 sz="2400" b="0" i="0">
                <a:latin typeface="Baloo Chettan 2" panose="03080502040302020200" pitchFamily="66" charset="77"/>
              </a:defRPr>
            </a:lvl1pPr>
          </a:lstStyle>
          <a:p>
            <a:r>
              <a:rPr lang="nl-NL" dirty="0"/>
              <a:t>Klik op het pictogram om een afbeelding toe te voegen</a:t>
            </a:r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303795AD-1B3C-4CF7-A7A2-8859455858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35074" y="542402"/>
            <a:ext cx="8101965" cy="603111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3500"/>
              </a:lnSpc>
              <a:spcBef>
                <a:spcPts val="0"/>
              </a:spcBef>
              <a:buNone/>
              <a:defRPr sz="2000" b="0" i="0">
                <a:latin typeface="Baloo Chettan 2" panose="03080502040302020200" pitchFamily="66" charset="77"/>
                <a:cs typeface="Suisse Int'l Bold" panose="020B0804000000000000" pitchFamily="34" charset="-78"/>
              </a:defRPr>
            </a:lvl1pPr>
          </a:lstStyle>
          <a:p>
            <a:pPr lvl="0"/>
            <a:r>
              <a:rPr lang="nl-NL" dirty="0"/>
              <a:t>Tekst</a:t>
            </a:r>
          </a:p>
        </p:txBody>
      </p:sp>
    </p:spTree>
    <p:extLst>
      <p:ext uri="{BB962C8B-B14F-4D97-AF65-F5344CB8AC3E}">
        <p14:creationId xmlns:p14="http://schemas.microsoft.com/office/powerpoint/2010/main" val="29784728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met teks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afbeelding 5">
            <a:extLst>
              <a:ext uri="{FF2B5EF4-FFF2-40B4-BE49-F238E27FC236}">
                <a16:creationId xmlns:a16="http://schemas.microsoft.com/office/drawing/2014/main" id="{E958B27E-9146-4672-A779-5033EF4BD67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240026" y="0"/>
            <a:ext cx="5951974" cy="6858000"/>
          </a:xfrm>
          <a:prstGeom prst="rect">
            <a:avLst/>
          </a:prstGeom>
        </p:spPr>
        <p:txBody>
          <a:bodyPr/>
          <a:lstStyle>
            <a:lvl1pPr>
              <a:defRPr sz="2400" b="0" i="0">
                <a:latin typeface="Baloo Chettan 2" panose="03080502040302020200" pitchFamily="66" charset="77"/>
              </a:defRPr>
            </a:lvl1pPr>
          </a:lstStyle>
          <a:p>
            <a:r>
              <a:rPr lang="nl-NL" dirty="0"/>
              <a:t>Klik op het pictogram om een afbeelding toe te voegen</a:t>
            </a:r>
          </a:p>
        </p:txBody>
      </p:sp>
      <p:sp>
        <p:nvSpPr>
          <p:cNvPr id="6" name="Tijdelijke aanduiding voor tekst 6">
            <a:extLst>
              <a:ext uri="{FF2B5EF4-FFF2-40B4-BE49-F238E27FC236}">
                <a16:creationId xmlns:a16="http://schemas.microsoft.com/office/drawing/2014/main" id="{2F168BED-6BD0-43A0-AD01-0638831BA0D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2640" y="396910"/>
            <a:ext cx="5149335" cy="266756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3300"/>
              </a:lnSpc>
              <a:spcBef>
                <a:spcPts val="0"/>
              </a:spcBef>
              <a:buNone/>
              <a:defRPr sz="2000" b="0" i="0">
                <a:latin typeface="Baloo Chettan 2" panose="03080502040302020200" pitchFamily="66" charset="77"/>
              </a:defRPr>
            </a:lvl1pPr>
            <a:lvl2pPr marL="0" indent="-648000">
              <a:lnSpc>
                <a:spcPts val="2200"/>
              </a:lnSpc>
              <a:spcBef>
                <a:spcPts val="0"/>
              </a:spcBef>
              <a:buClr>
                <a:schemeClr val="tx1"/>
              </a:buClr>
              <a:buFont typeface="+mj-lt"/>
              <a:buAutoNum type="arabicPeriod"/>
              <a:defRPr sz="2000" b="0">
                <a:solidFill>
                  <a:schemeClr val="tx1"/>
                </a:solidFill>
                <a:latin typeface="Suisse Int'l Book" panose="020B0504000000000000" pitchFamily="34" charset="0"/>
              </a:defRPr>
            </a:lvl2pPr>
          </a:lstStyle>
          <a:p>
            <a:pPr lvl="0"/>
            <a:r>
              <a:rPr lang="nl-NL" dirty="0"/>
              <a:t>Tekst</a:t>
            </a:r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308011F0-9C52-4837-A70F-7C8CFAE9EA3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2640" y="3347772"/>
            <a:ext cx="5151009" cy="311331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1800" b="0" i="0">
                <a:latin typeface="Baloo Chettan 2" panose="03080502040302020200" pitchFamily="66" charset="77"/>
              </a:defRPr>
            </a:lvl1pPr>
            <a:lvl2pPr marL="0" indent="-648000">
              <a:lnSpc>
                <a:spcPts val="2200"/>
              </a:lnSpc>
              <a:spcBef>
                <a:spcPts val="0"/>
              </a:spcBef>
              <a:buClr>
                <a:schemeClr val="tx1"/>
              </a:buClr>
              <a:buFont typeface="+mj-lt"/>
              <a:buAutoNum type="arabicPeriod"/>
              <a:defRPr sz="2000" b="0">
                <a:solidFill>
                  <a:schemeClr val="tx1"/>
                </a:solidFill>
                <a:latin typeface="Suisse Int'l Book" panose="020B0504000000000000" pitchFamily="34" charset="0"/>
              </a:defRPr>
            </a:lvl2pPr>
          </a:lstStyle>
          <a:p>
            <a:pPr lvl="0"/>
            <a:r>
              <a:rPr lang="nl-NL" dirty="0"/>
              <a:t>Tekst</a:t>
            </a:r>
          </a:p>
        </p:txBody>
      </p:sp>
    </p:spTree>
    <p:extLst>
      <p:ext uri="{BB962C8B-B14F-4D97-AF65-F5344CB8AC3E}">
        <p14:creationId xmlns:p14="http://schemas.microsoft.com/office/powerpoint/2010/main" val="23272710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17AF0A5-4766-8247-93E1-AE23CA5955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35074" y="1825625"/>
            <a:ext cx="10118726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4B61D2C-619C-3048-B8E4-4DA764303B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Baloo Chettan 2" panose="03080502040302020200" pitchFamily="66" charset="77"/>
              </a:defRPr>
            </a:lvl1pPr>
          </a:lstStyle>
          <a:p>
            <a:fld id="{9D8B379F-5D6A-FB43-B4D1-93A1E8E4629F}" type="datetimeFigureOut">
              <a:rPr lang="nl-NL" smtClean="0"/>
              <a:pPr/>
              <a:t>20-12-2023</a:t>
            </a:fld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E9FEC0F-4F8B-0B44-A810-6A2D8EF1D9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15087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Baloo Chettan 2" panose="03080502040302020200" pitchFamily="66" charset="77"/>
              </a:defRPr>
            </a:lvl1pPr>
          </a:lstStyle>
          <a:p>
            <a:fld id="{DD91BC35-4862-A042-9372-4645189A60D5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8" name="Tijdelijke aanduiding voor titel 7">
            <a:extLst>
              <a:ext uri="{FF2B5EF4-FFF2-40B4-BE49-F238E27FC236}">
                <a16:creationId xmlns:a16="http://schemas.microsoft.com/office/drawing/2014/main" id="{ED6CC79C-CE77-7742-BA26-2492B2066A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3576720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6" r:id="rId4"/>
    <p:sldLayoutId id="2147483682" r:id="rId5"/>
    <p:sldLayoutId id="2147483681" r:id="rId6"/>
    <p:sldLayoutId id="2147483657" r:id="rId7"/>
    <p:sldLayoutId id="2147483683" r:id="rId8"/>
    <p:sldLayoutId id="2147483684" r:id="rId9"/>
    <p:sldLayoutId id="2147483685" r:id="rId10"/>
    <p:sldLayoutId id="2147483661" r:id="rId11"/>
    <p:sldLayoutId id="2147483660" r:id="rId12"/>
    <p:sldLayoutId id="2147483662" r:id="rId13"/>
    <p:sldLayoutId id="2147483677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Baloo Chettan 2" panose="03080502040302020200" pitchFamily="66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Baloo Chettan 2" panose="03080502040302020200" pitchFamily="66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Baloo Chettan 2" panose="03080502040302020200" pitchFamily="66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Baloo Chettan 2" panose="03080502040302020200" pitchFamily="66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Baloo Chettan 2" panose="03080502040302020200" pitchFamily="66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Baloo Chettan 2" panose="03080502040302020200" pitchFamily="66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77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mailchimp.com/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8A6B5BE2-0753-E941-B7C2-B58BAE88D54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66569" y="1212501"/>
            <a:ext cx="8925432" cy="723778"/>
          </a:xfrm>
        </p:spPr>
        <p:txBody>
          <a:bodyPr>
            <a:normAutofit lnSpcReduction="10000"/>
          </a:bodyPr>
          <a:lstStyle/>
          <a:p>
            <a:r>
              <a:rPr lang="nl-NL" dirty="0"/>
              <a:t>Instructies </a:t>
            </a:r>
            <a:r>
              <a:rPr lang="nl-NL" dirty="0" err="1"/>
              <a:t>Mailchimp</a:t>
            </a:r>
            <a:endParaRPr lang="nl-NL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0B8FF54-FBAF-CC49-B459-D8FD965863F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66569" y="1779494"/>
            <a:ext cx="8925432" cy="614680"/>
          </a:xfrm>
        </p:spPr>
        <p:txBody>
          <a:bodyPr/>
          <a:lstStyle/>
          <a:p>
            <a:r>
              <a:rPr lang="nl-NL" dirty="0"/>
              <a:t>Het verzenden van online nieuwsbrieven</a:t>
            </a:r>
          </a:p>
        </p:txBody>
      </p:sp>
      <p:pic>
        <p:nvPicPr>
          <p:cNvPr id="5" name="Afbeelding 4" descr="Afbeelding met tekst, brief, schermopname, ontwerp&#10;&#10;Automatisch gegenereerde beschrijving">
            <a:extLst>
              <a:ext uri="{FF2B5EF4-FFF2-40B4-BE49-F238E27FC236}">
                <a16:creationId xmlns:a16="http://schemas.microsoft.com/office/drawing/2014/main" id="{DBA9ABB6-95D2-26D2-92F0-CE23E64868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053" y="259975"/>
            <a:ext cx="2515515" cy="6433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1860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3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1E278BC-B0FC-EC04-BCDA-16726871E71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8174" y="1338574"/>
            <a:ext cx="3672230" cy="5519426"/>
          </a:xfrm>
        </p:spPr>
        <p:txBody>
          <a:bodyPr/>
          <a:lstStyle/>
          <a:p>
            <a:r>
              <a:rPr lang="nl-NL" dirty="0"/>
              <a:t>Klik vervolgens op </a:t>
            </a:r>
            <a:r>
              <a:rPr lang="nl-NL" b="1" dirty="0" err="1"/>
              <a:t>Add</a:t>
            </a:r>
            <a:r>
              <a:rPr lang="nl-NL" b="1" dirty="0"/>
              <a:t> Subject</a:t>
            </a:r>
            <a:r>
              <a:rPr lang="nl-NL" dirty="0"/>
              <a:t>.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5010EC09-3D0F-0978-3930-EA52B4E6EB7A}"/>
              </a:ext>
            </a:extLst>
          </p:cNvPr>
          <p:cNvSpPr txBox="1"/>
          <p:nvPr/>
        </p:nvSpPr>
        <p:spPr>
          <a:xfrm>
            <a:off x="0" y="365760"/>
            <a:ext cx="16971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>
                <a:latin typeface="Baloo Chettan 2 ExtraBold" panose="03080502040302020200" pitchFamily="66" charset="77"/>
                <a:cs typeface="Baloo Chettan 2 ExtraBold" panose="03080502040302020200" pitchFamily="66" charset="77"/>
              </a:rPr>
              <a:t>   Stap 8</a:t>
            </a:r>
          </a:p>
        </p:txBody>
      </p:sp>
      <p:pic>
        <p:nvPicPr>
          <p:cNvPr id="8" name="Afbeelding 7" descr="Afbeelding met tekst, schermopname, ontwerp&#10;&#10;Automatisch gegenereerde beschrijving">
            <a:extLst>
              <a:ext uri="{FF2B5EF4-FFF2-40B4-BE49-F238E27FC236}">
                <a16:creationId xmlns:a16="http://schemas.microsoft.com/office/drawing/2014/main" id="{5863292B-B29A-E71C-F324-B76AFF7ED1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1338574"/>
            <a:ext cx="7772400" cy="4434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8080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3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1E278BC-B0FC-EC04-BCDA-16726871E71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8174" y="1338574"/>
            <a:ext cx="3672230" cy="5519426"/>
          </a:xfrm>
        </p:spPr>
        <p:txBody>
          <a:bodyPr/>
          <a:lstStyle/>
          <a:p>
            <a:r>
              <a:rPr lang="nl-NL" dirty="0"/>
              <a:t>Er verschijnen twee invulvelden: ‘Subject’ en ‘Preview Tekst’.</a:t>
            </a:r>
          </a:p>
          <a:p>
            <a:endParaRPr lang="nl-NL" dirty="0"/>
          </a:p>
          <a:p>
            <a:r>
              <a:rPr lang="nl-NL" dirty="0"/>
              <a:t>Vul in beide velden de naam van de nieuwsbrief in, zoals deze in het onderwerp van de e-mail getoond moet worden en klik op </a:t>
            </a:r>
            <a:r>
              <a:rPr lang="nl-NL" b="1" dirty="0"/>
              <a:t>Save</a:t>
            </a:r>
            <a:r>
              <a:rPr lang="nl-NL" dirty="0"/>
              <a:t>.</a:t>
            </a:r>
          </a:p>
          <a:p>
            <a:endParaRPr lang="nl-NL" dirty="0"/>
          </a:p>
          <a:p>
            <a:pPr>
              <a:lnSpc>
                <a:spcPct val="100000"/>
              </a:lnSpc>
            </a:pPr>
            <a:r>
              <a:rPr lang="nl-NL" sz="1600" i="1" dirty="0"/>
              <a:t>Voorbeeld: </a:t>
            </a:r>
            <a:br>
              <a:rPr lang="nl-NL" sz="1600" i="1" dirty="0"/>
            </a:br>
            <a:r>
              <a:rPr lang="nl-NL" sz="1600" b="1" i="1" dirty="0"/>
              <a:t>Nieuwsbrief De Arke – juni 2024</a:t>
            </a:r>
            <a:r>
              <a:rPr lang="nl-NL" sz="1600" i="1" dirty="0"/>
              <a:t>.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5010EC09-3D0F-0978-3930-EA52B4E6EB7A}"/>
              </a:ext>
            </a:extLst>
          </p:cNvPr>
          <p:cNvSpPr txBox="1"/>
          <p:nvPr/>
        </p:nvSpPr>
        <p:spPr>
          <a:xfrm>
            <a:off x="0" y="365760"/>
            <a:ext cx="16971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>
                <a:latin typeface="Baloo Chettan 2 ExtraBold" panose="03080502040302020200" pitchFamily="66" charset="77"/>
                <a:cs typeface="Baloo Chettan 2 ExtraBold" panose="03080502040302020200" pitchFamily="66" charset="77"/>
              </a:rPr>
              <a:t>   Stap 9</a:t>
            </a:r>
          </a:p>
        </p:txBody>
      </p:sp>
      <p:pic>
        <p:nvPicPr>
          <p:cNvPr id="8" name="Afbeelding 7" descr="Afbeelding met tekst, schermopname, ontwerp&#10;&#10;Automatisch gegenereerde beschrijving">
            <a:extLst>
              <a:ext uri="{FF2B5EF4-FFF2-40B4-BE49-F238E27FC236}">
                <a16:creationId xmlns:a16="http://schemas.microsoft.com/office/drawing/2014/main" id="{AEA5AD91-D45C-F8A4-73DC-042F15109A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1338574"/>
            <a:ext cx="7772400" cy="4483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1701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3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1E278BC-B0FC-EC04-BCDA-16726871E71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8174" y="1338574"/>
            <a:ext cx="3672230" cy="5519426"/>
          </a:xfrm>
        </p:spPr>
        <p:txBody>
          <a:bodyPr/>
          <a:lstStyle/>
          <a:p>
            <a:r>
              <a:rPr lang="nl-NL" dirty="0"/>
              <a:t>Klik nu onderaan bij ‘Content’ op de button </a:t>
            </a:r>
            <a:r>
              <a:rPr lang="nl-NL" b="1" dirty="0"/>
              <a:t>Design Email</a:t>
            </a:r>
            <a:r>
              <a:rPr lang="nl-NL" dirty="0"/>
              <a:t>.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5010EC09-3D0F-0978-3930-EA52B4E6EB7A}"/>
              </a:ext>
            </a:extLst>
          </p:cNvPr>
          <p:cNvSpPr txBox="1"/>
          <p:nvPr/>
        </p:nvSpPr>
        <p:spPr>
          <a:xfrm>
            <a:off x="0" y="365760"/>
            <a:ext cx="16971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>
                <a:latin typeface="Baloo Chettan 2 ExtraBold" panose="03080502040302020200" pitchFamily="66" charset="77"/>
                <a:cs typeface="Baloo Chettan 2 ExtraBold" panose="03080502040302020200" pitchFamily="66" charset="77"/>
              </a:rPr>
              <a:t>   Stap 10</a:t>
            </a:r>
          </a:p>
        </p:txBody>
      </p:sp>
      <p:pic>
        <p:nvPicPr>
          <p:cNvPr id="8" name="Afbeelding 7" descr="Afbeelding met tekst, schermopname, ontwerp&#10;&#10;Automatisch gegenereerde beschrijving">
            <a:extLst>
              <a:ext uri="{FF2B5EF4-FFF2-40B4-BE49-F238E27FC236}">
                <a16:creationId xmlns:a16="http://schemas.microsoft.com/office/drawing/2014/main" id="{1128821A-D6E6-42D0-96A4-B196886964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1338574"/>
            <a:ext cx="7772400" cy="3606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3484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3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1E278BC-B0FC-EC04-BCDA-16726871E71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8563" y="1152157"/>
            <a:ext cx="9201279" cy="728153"/>
          </a:xfrm>
        </p:spPr>
        <p:txBody>
          <a:bodyPr/>
          <a:lstStyle/>
          <a:p>
            <a:r>
              <a:rPr lang="nl-NL" dirty="0"/>
              <a:t>Klik in het volgende scherm bovenaan op </a:t>
            </a:r>
            <a:r>
              <a:rPr lang="nl-NL" b="1" dirty="0" err="1"/>
              <a:t>Saved</a:t>
            </a:r>
            <a:r>
              <a:rPr lang="nl-NL" b="1" dirty="0"/>
              <a:t> templates</a:t>
            </a:r>
            <a:r>
              <a:rPr lang="nl-NL" dirty="0"/>
              <a:t>.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5010EC09-3D0F-0978-3930-EA52B4E6EB7A}"/>
              </a:ext>
            </a:extLst>
          </p:cNvPr>
          <p:cNvSpPr txBox="1"/>
          <p:nvPr/>
        </p:nvSpPr>
        <p:spPr>
          <a:xfrm>
            <a:off x="0" y="365760"/>
            <a:ext cx="16971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>
                <a:latin typeface="Baloo Chettan 2 ExtraBold" panose="03080502040302020200" pitchFamily="66" charset="77"/>
                <a:cs typeface="Baloo Chettan 2 ExtraBold" panose="03080502040302020200" pitchFamily="66" charset="77"/>
              </a:rPr>
              <a:t>   Stap 11</a:t>
            </a:r>
          </a:p>
        </p:txBody>
      </p:sp>
      <p:pic>
        <p:nvPicPr>
          <p:cNvPr id="4" name="Afbeelding 3" descr="Afbeelding met tekst, schermopname, ontwerp&#10;&#10;Automatisch gegenereerde beschrijving">
            <a:extLst>
              <a:ext uri="{FF2B5EF4-FFF2-40B4-BE49-F238E27FC236}">
                <a16:creationId xmlns:a16="http://schemas.microsoft.com/office/drawing/2014/main" id="{1A138C7E-2982-1D97-B136-737C1FD01D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909" y="1880310"/>
            <a:ext cx="9421635" cy="443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9934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3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1E278BC-B0FC-EC04-BCDA-16726871E71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8174" y="1338574"/>
            <a:ext cx="3672230" cy="5519426"/>
          </a:xfrm>
        </p:spPr>
        <p:txBody>
          <a:bodyPr/>
          <a:lstStyle/>
          <a:p>
            <a:r>
              <a:rPr lang="nl-NL" dirty="0"/>
              <a:t>Selecteer in het vervolgscherm de standaard template voor de nieuwsbrief van jouw school.</a:t>
            </a:r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pPr>
              <a:lnSpc>
                <a:spcPct val="100000"/>
              </a:lnSpc>
            </a:pPr>
            <a:r>
              <a:rPr lang="nl-NL" sz="1800" b="1" dirty="0"/>
              <a:t>NB: </a:t>
            </a:r>
            <a:r>
              <a:rPr lang="nl-NL" sz="1800" dirty="0"/>
              <a:t>Er staat een </a:t>
            </a:r>
            <a:r>
              <a:rPr lang="nl-NL" sz="1800" dirty="0" err="1"/>
              <a:t>backupvariant</a:t>
            </a:r>
            <a:r>
              <a:rPr lang="nl-NL" sz="1800" dirty="0"/>
              <a:t> van de template naast de normale template. Deze is bedoeld als hersteldocument, mocht dat ooit eens nodig zijn.</a:t>
            </a:r>
          </a:p>
          <a:p>
            <a:endParaRPr lang="nl-NL" dirty="0"/>
          </a:p>
          <a:p>
            <a:endParaRPr lang="nl-NL" dirty="0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5010EC09-3D0F-0978-3930-EA52B4E6EB7A}"/>
              </a:ext>
            </a:extLst>
          </p:cNvPr>
          <p:cNvSpPr txBox="1"/>
          <p:nvPr/>
        </p:nvSpPr>
        <p:spPr>
          <a:xfrm>
            <a:off x="0" y="365760"/>
            <a:ext cx="16971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>
                <a:latin typeface="Baloo Chettan 2 ExtraBold" panose="03080502040302020200" pitchFamily="66" charset="77"/>
                <a:cs typeface="Baloo Chettan 2 ExtraBold" panose="03080502040302020200" pitchFamily="66" charset="77"/>
              </a:rPr>
              <a:t>   Stap 12</a:t>
            </a:r>
          </a:p>
        </p:txBody>
      </p:sp>
      <p:pic>
        <p:nvPicPr>
          <p:cNvPr id="4" name="Afbeelding 3" descr="Afbeelding met tekst, schermopname, Webpagina, Website&#10;&#10;Automatisch gegenereerde beschrijving">
            <a:extLst>
              <a:ext uri="{FF2B5EF4-FFF2-40B4-BE49-F238E27FC236}">
                <a16:creationId xmlns:a16="http://schemas.microsoft.com/office/drawing/2014/main" id="{75464CC2-7F23-FDC0-C711-6EDD5F3074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1338574"/>
            <a:ext cx="7772400" cy="5184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6352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3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1E278BC-B0FC-EC04-BCDA-16726871E71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8174" y="1338574"/>
            <a:ext cx="3672230" cy="551942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nl-NL" sz="1800" dirty="0"/>
              <a:t>In het volgende venster verschijnt de standaard template. Hierin staan alvast de meest alle benodigde ‘blokken’ geplaatst en voorzien van huisstijlelementen als achtergrondkleuren.</a:t>
            </a:r>
          </a:p>
          <a:p>
            <a:pPr>
              <a:lnSpc>
                <a:spcPct val="100000"/>
              </a:lnSpc>
            </a:pPr>
            <a:endParaRPr lang="nl-NL" sz="1800" dirty="0"/>
          </a:p>
          <a:p>
            <a:pPr>
              <a:lnSpc>
                <a:spcPct val="100000"/>
              </a:lnSpc>
            </a:pPr>
            <a:endParaRPr lang="nl-NL" dirty="0"/>
          </a:p>
          <a:p>
            <a:pPr>
              <a:lnSpc>
                <a:spcPct val="100000"/>
              </a:lnSpc>
            </a:pPr>
            <a:endParaRPr lang="nl-NL" dirty="0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5010EC09-3D0F-0978-3930-EA52B4E6EB7A}"/>
              </a:ext>
            </a:extLst>
          </p:cNvPr>
          <p:cNvSpPr txBox="1"/>
          <p:nvPr/>
        </p:nvSpPr>
        <p:spPr>
          <a:xfrm>
            <a:off x="0" y="365760"/>
            <a:ext cx="16971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>
                <a:latin typeface="Baloo Chettan 2 ExtraBold" panose="03080502040302020200" pitchFamily="66" charset="77"/>
                <a:cs typeface="Baloo Chettan 2 ExtraBold" panose="03080502040302020200" pitchFamily="66" charset="77"/>
              </a:rPr>
              <a:t>   Stap 13</a:t>
            </a:r>
          </a:p>
        </p:txBody>
      </p:sp>
      <p:pic>
        <p:nvPicPr>
          <p:cNvPr id="8" name="Afbeelding 7" descr="Afbeelding met tekst, schermopname, software, Website&#10;&#10;Automatisch gegenereerde beschrijving">
            <a:extLst>
              <a:ext uri="{FF2B5EF4-FFF2-40B4-BE49-F238E27FC236}">
                <a16:creationId xmlns:a16="http://schemas.microsoft.com/office/drawing/2014/main" id="{56737A56-9FE3-B35B-55FA-63DFA43196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5017" y="0"/>
            <a:ext cx="73069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5958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3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1E278BC-B0FC-EC04-BCDA-16726871E71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8174" y="1338574"/>
            <a:ext cx="3672230" cy="551942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nl-NL" sz="1800" dirty="0"/>
              <a:t>Vul allereerst de maand in door bovenaan het blokje waarin ‘Maand 2024’ staat te selecteren. Hierbij kun je rechts in de donkergrijze balk eventueel ook het </a:t>
            </a:r>
            <a:r>
              <a:rPr lang="nl-NL" sz="1800" dirty="0" err="1"/>
              <a:t>edit</a:t>
            </a:r>
            <a:r>
              <a:rPr lang="nl-NL" sz="1800" dirty="0"/>
              <a:t>-icoontje aanklikken. Vervolgens kun je in het venster rechts de maand invullen.</a:t>
            </a:r>
          </a:p>
          <a:p>
            <a:pPr>
              <a:lnSpc>
                <a:spcPct val="100000"/>
              </a:lnSpc>
            </a:pPr>
            <a:endParaRPr lang="nl-NL" sz="1800" dirty="0"/>
          </a:p>
          <a:p>
            <a:pPr>
              <a:lnSpc>
                <a:spcPct val="100000"/>
              </a:lnSpc>
            </a:pPr>
            <a:r>
              <a:rPr lang="nl-NL" sz="1800" dirty="0"/>
              <a:t>Op deze wijze kun je de inhoud van ieder blok aanpassen en je eigen teksten invullen.</a:t>
            </a:r>
          </a:p>
          <a:p>
            <a:pPr>
              <a:lnSpc>
                <a:spcPct val="100000"/>
              </a:lnSpc>
            </a:pPr>
            <a:endParaRPr lang="nl-NL" sz="1800" dirty="0"/>
          </a:p>
          <a:p>
            <a:pPr>
              <a:lnSpc>
                <a:spcPct val="100000"/>
              </a:lnSpc>
            </a:pPr>
            <a:r>
              <a:rPr lang="nl-NL" sz="1800" dirty="0"/>
              <a:t>Alle blokken zijn verplaatsbaar door op de pijltjes te klikken en het blok naar boven of naar beneden te verschuiven:</a:t>
            </a:r>
          </a:p>
          <a:p>
            <a:pPr>
              <a:lnSpc>
                <a:spcPct val="100000"/>
              </a:lnSpc>
            </a:pPr>
            <a:endParaRPr lang="nl-NL" dirty="0"/>
          </a:p>
          <a:p>
            <a:pPr>
              <a:lnSpc>
                <a:spcPct val="100000"/>
              </a:lnSpc>
            </a:pPr>
            <a:endParaRPr lang="nl-NL" dirty="0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5010EC09-3D0F-0978-3930-EA52B4E6EB7A}"/>
              </a:ext>
            </a:extLst>
          </p:cNvPr>
          <p:cNvSpPr txBox="1"/>
          <p:nvPr/>
        </p:nvSpPr>
        <p:spPr>
          <a:xfrm>
            <a:off x="0" y="365760"/>
            <a:ext cx="16971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>
                <a:latin typeface="Baloo Chettan 2 ExtraBold" panose="03080502040302020200" pitchFamily="66" charset="77"/>
                <a:cs typeface="Baloo Chettan 2 ExtraBold" panose="03080502040302020200" pitchFamily="66" charset="77"/>
              </a:rPr>
              <a:t>   Stap 14</a:t>
            </a:r>
          </a:p>
        </p:txBody>
      </p:sp>
      <p:pic>
        <p:nvPicPr>
          <p:cNvPr id="13" name="Afbeelding 12" descr="Afbeelding met tekst, schermopname, Website, Webpagina&#10;&#10;Automatisch gegenereerde beschrijving">
            <a:extLst>
              <a:ext uri="{FF2B5EF4-FFF2-40B4-BE49-F238E27FC236}">
                <a16:creationId xmlns:a16="http://schemas.microsoft.com/office/drawing/2014/main" id="{417D6F7C-6B09-A9B5-3F0E-B0B19E9C83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1338574"/>
            <a:ext cx="7772400" cy="4764184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3C841618-2E17-58EE-066A-35690AB145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102758"/>
            <a:ext cx="3604695" cy="361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0738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3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1E278BC-B0FC-EC04-BCDA-16726871E71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8174" y="1338574"/>
            <a:ext cx="3672230" cy="551942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nl-NL" sz="1800" dirty="0"/>
              <a:t>Wil je een tekst voorzien van een of meer foto’s? Hiervoor zijn alvast standaard blokken aangemaakt. </a:t>
            </a:r>
          </a:p>
          <a:p>
            <a:pPr>
              <a:lnSpc>
                <a:spcPct val="100000"/>
              </a:lnSpc>
            </a:pPr>
            <a:endParaRPr lang="nl-NL" sz="1800" dirty="0"/>
          </a:p>
          <a:p>
            <a:pPr>
              <a:lnSpc>
                <a:spcPct val="100000"/>
              </a:lnSpc>
            </a:pPr>
            <a:r>
              <a:rPr lang="nl-NL" sz="1800" dirty="0"/>
              <a:t>Je kunt ze bewerken door het blok te selecteren, de standaard foto(’s) te vervangen en de tekst aan te passen.</a:t>
            </a:r>
          </a:p>
          <a:p>
            <a:pPr>
              <a:lnSpc>
                <a:spcPct val="100000"/>
              </a:lnSpc>
            </a:pPr>
            <a:endParaRPr lang="nl-NL" sz="1800" dirty="0"/>
          </a:p>
          <a:p>
            <a:pPr>
              <a:lnSpc>
                <a:spcPct val="100000"/>
              </a:lnSpc>
            </a:pPr>
            <a:r>
              <a:rPr lang="nl-NL" sz="1800" dirty="0"/>
              <a:t>Een kopje kun je maken door de koptekst te selecteren en bij </a:t>
            </a:r>
            <a:r>
              <a:rPr lang="nl-NL" sz="1800" b="1" dirty="0"/>
              <a:t>Stijl</a:t>
            </a:r>
            <a:r>
              <a:rPr lang="nl-NL" sz="1800" dirty="0"/>
              <a:t> te kiezen voor </a:t>
            </a:r>
            <a:r>
              <a:rPr lang="nl-NL" sz="1800" b="1" dirty="0" err="1"/>
              <a:t>heading</a:t>
            </a:r>
            <a:r>
              <a:rPr lang="nl-NL" sz="1800" b="1" dirty="0"/>
              <a:t> 2</a:t>
            </a:r>
            <a:r>
              <a:rPr lang="nl-NL" sz="1800" dirty="0"/>
              <a:t>. </a:t>
            </a:r>
          </a:p>
          <a:p>
            <a:pPr>
              <a:lnSpc>
                <a:spcPct val="100000"/>
              </a:lnSpc>
            </a:pPr>
            <a:endParaRPr lang="nl-NL" dirty="0"/>
          </a:p>
          <a:p>
            <a:pPr>
              <a:lnSpc>
                <a:spcPct val="100000"/>
              </a:lnSpc>
            </a:pPr>
            <a:endParaRPr lang="nl-NL" dirty="0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5010EC09-3D0F-0978-3930-EA52B4E6EB7A}"/>
              </a:ext>
            </a:extLst>
          </p:cNvPr>
          <p:cNvSpPr txBox="1"/>
          <p:nvPr/>
        </p:nvSpPr>
        <p:spPr>
          <a:xfrm>
            <a:off x="0" y="365760"/>
            <a:ext cx="16971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>
                <a:latin typeface="Baloo Chettan 2 ExtraBold" panose="03080502040302020200" pitchFamily="66" charset="77"/>
                <a:cs typeface="Baloo Chettan 2 ExtraBold" panose="03080502040302020200" pitchFamily="66" charset="77"/>
              </a:rPr>
              <a:t>   Stap 15</a:t>
            </a:r>
          </a:p>
        </p:txBody>
      </p:sp>
      <p:pic>
        <p:nvPicPr>
          <p:cNvPr id="11" name="Afbeelding 10" descr="Afbeelding met tekst, schermopname, Website, Webpagina&#10;&#10;Automatisch gegenereerde beschrijving">
            <a:extLst>
              <a:ext uri="{FF2B5EF4-FFF2-40B4-BE49-F238E27FC236}">
                <a16:creationId xmlns:a16="http://schemas.microsoft.com/office/drawing/2014/main" id="{9AF369AF-AF24-10E6-B3D0-55CF102342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218354"/>
            <a:ext cx="7772400" cy="6421291"/>
          </a:xfrm>
          <a:prstGeom prst="rect">
            <a:avLst/>
          </a:prstGeom>
        </p:spPr>
      </p:pic>
      <p:pic>
        <p:nvPicPr>
          <p:cNvPr id="13" name="Afbeelding 12" descr="Afbeelding met tekst, schermopname, Lettertype, nummer&#10;&#10;Automatisch gegenereerde beschrijving">
            <a:extLst>
              <a:ext uri="{FF2B5EF4-FFF2-40B4-BE49-F238E27FC236}">
                <a16:creationId xmlns:a16="http://schemas.microsoft.com/office/drawing/2014/main" id="{71461CFD-2C78-E738-57DF-13F4EA34DE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334" y="5000387"/>
            <a:ext cx="3614070" cy="1639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8244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3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1E278BC-B0FC-EC04-BCDA-16726871E71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8174" y="1338574"/>
            <a:ext cx="3672230" cy="551942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nl-NL" sz="1800" dirty="0"/>
              <a:t>Wil je de vormgeving van een bepaalde blok nóg eens in de nieuwsbrief gebruiken?</a:t>
            </a:r>
          </a:p>
          <a:p>
            <a:pPr>
              <a:lnSpc>
                <a:spcPct val="100000"/>
              </a:lnSpc>
            </a:pPr>
            <a:endParaRPr lang="nl-NL" sz="1800" dirty="0"/>
          </a:p>
          <a:p>
            <a:pPr>
              <a:lnSpc>
                <a:spcPct val="100000"/>
              </a:lnSpc>
            </a:pPr>
            <a:r>
              <a:rPr lang="nl-NL" sz="1800" dirty="0"/>
              <a:t>Selecteer dan het blok en klik op het icoontje met het </a:t>
            </a:r>
            <a:r>
              <a:rPr lang="nl-NL" sz="1800" b="1" dirty="0"/>
              <a:t>plusteken</a:t>
            </a:r>
            <a:r>
              <a:rPr lang="nl-NL" sz="1800" dirty="0"/>
              <a:t>.</a:t>
            </a:r>
          </a:p>
          <a:p>
            <a:pPr>
              <a:lnSpc>
                <a:spcPct val="100000"/>
              </a:lnSpc>
            </a:pPr>
            <a:endParaRPr lang="nl-NL" sz="1800" dirty="0"/>
          </a:p>
          <a:p>
            <a:pPr>
              <a:lnSpc>
                <a:spcPct val="100000"/>
              </a:lnSpc>
            </a:pPr>
            <a:endParaRPr lang="nl-NL" sz="1800" dirty="0"/>
          </a:p>
          <a:p>
            <a:pPr>
              <a:lnSpc>
                <a:spcPct val="100000"/>
              </a:lnSpc>
            </a:pPr>
            <a:endParaRPr lang="nl-NL" sz="1800" dirty="0"/>
          </a:p>
          <a:p>
            <a:pPr>
              <a:lnSpc>
                <a:spcPct val="100000"/>
              </a:lnSpc>
            </a:pPr>
            <a:r>
              <a:rPr lang="nl-NL" sz="1800" dirty="0"/>
              <a:t>Het gedupliceerde blok kan daarna naar de gewenste plek geschoven worden door op het icoontje met de pijltjes te klikken en het blok te verplaatsen.</a:t>
            </a:r>
          </a:p>
          <a:p>
            <a:pPr>
              <a:lnSpc>
                <a:spcPct val="100000"/>
              </a:lnSpc>
            </a:pPr>
            <a:endParaRPr lang="nl-NL" sz="1800" dirty="0"/>
          </a:p>
          <a:p>
            <a:pPr>
              <a:lnSpc>
                <a:spcPct val="100000"/>
              </a:lnSpc>
            </a:pPr>
            <a:r>
              <a:rPr lang="nl-NL" sz="1800" dirty="0"/>
              <a:t>Zo kun je ieder blok nog een keer gebruiken en er een andere inhoud in verwerken.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5010EC09-3D0F-0978-3930-EA52B4E6EB7A}"/>
              </a:ext>
            </a:extLst>
          </p:cNvPr>
          <p:cNvSpPr txBox="1"/>
          <p:nvPr/>
        </p:nvSpPr>
        <p:spPr>
          <a:xfrm>
            <a:off x="0" y="365760"/>
            <a:ext cx="16971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>
                <a:latin typeface="Baloo Chettan 2 ExtraBold" panose="03080502040302020200" pitchFamily="66" charset="77"/>
                <a:cs typeface="Baloo Chettan 2 ExtraBold" panose="03080502040302020200" pitchFamily="66" charset="77"/>
              </a:rPr>
              <a:t>   Stap 16</a:t>
            </a:r>
          </a:p>
        </p:txBody>
      </p:sp>
      <p:pic>
        <p:nvPicPr>
          <p:cNvPr id="16" name="Afbeelding 15" descr="Afbeelding met tekst, Website, Webpagina, software&#10;&#10;Automatisch gegenereerde beschrijving">
            <a:extLst>
              <a:ext uri="{FF2B5EF4-FFF2-40B4-BE49-F238E27FC236}">
                <a16:creationId xmlns:a16="http://schemas.microsoft.com/office/drawing/2014/main" id="{6350D949-7BEC-60BE-44E5-A0B1276F70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3136669"/>
            <a:ext cx="7772400" cy="3721331"/>
          </a:xfrm>
          <a:prstGeom prst="rect">
            <a:avLst/>
          </a:prstGeom>
        </p:spPr>
      </p:pic>
      <p:pic>
        <p:nvPicPr>
          <p:cNvPr id="18" name="Afbeelding 17" descr="Afbeelding met tekst, schermopname, Website, Webpagina&#10;&#10;Automatisch gegenereerde beschrijving">
            <a:extLst>
              <a:ext uri="{FF2B5EF4-FFF2-40B4-BE49-F238E27FC236}">
                <a16:creationId xmlns:a16="http://schemas.microsoft.com/office/drawing/2014/main" id="{BAB8495B-71FE-264C-5B2A-A0FC872EE4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0"/>
            <a:ext cx="7772400" cy="2903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3127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3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1E278BC-B0FC-EC04-BCDA-16726871E71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8174" y="1338574"/>
            <a:ext cx="3672230" cy="5519426"/>
          </a:xfrm>
        </p:spPr>
        <p:txBody>
          <a:bodyPr/>
          <a:lstStyle/>
          <a:p>
            <a:r>
              <a:rPr lang="nl-NL" dirty="0"/>
              <a:t>Ben je helemaal klaar met het opmaken van de nieuwsbrief?</a:t>
            </a:r>
          </a:p>
          <a:p>
            <a:endParaRPr lang="nl-NL" dirty="0"/>
          </a:p>
          <a:p>
            <a:r>
              <a:rPr lang="nl-NL" dirty="0"/>
              <a:t>Klik dan rechts bovenaan op </a:t>
            </a:r>
            <a:r>
              <a:rPr lang="nl-NL" b="1" dirty="0"/>
              <a:t>Continue</a:t>
            </a:r>
            <a:r>
              <a:rPr lang="nl-NL" dirty="0"/>
              <a:t>.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5010EC09-3D0F-0978-3930-EA52B4E6EB7A}"/>
              </a:ext>
            </a:extLst>
          </p:cNvPr>
          <p:cNvSpPr txBox="1"/>
          <p:nvPr/>
        </p:nvSpPr>
        <p:spPr>
          <a:xfrm>
            <a:off x="0" y="365760"/>
            <a:ext cx="16971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>
                <a:latin typeface="Baloo Chettan 2 ExtraBold" panose="03080502040302020200" pitchFamily="66" charset="77"/>
                <a:cs typeface="Baloo Chettan 2 ExtraBold" panose="03080502040302020200" pitchFamily="66" charset="77"/>
              </a:rPr>
              <a:t>   Stap 17</a:t>
            </a:r>
          </a:p>
        </p:txBody>
      </p:sp>
      <p:pic>
        <p:nvPicPr>
          <p:cNvPr id="6" name="Afbeelding 5" descr="Afbeelding met tekst, schermopname, software, Webpagina&#10;&#10;Automatisch gegenereerde beschrijving">
            <a:extLst>
              <a:ext uri="{FF2B5EF4-FFF2-40B4-BE49-F238E27FC236}">
                <a16:creationId xmlns:a16="http://schemas.microsoft.com/office/drawing/2014/main" id="{86E5EAE2-07C6-64DE-68A2-613FAEEDEA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0032" y="0"/>
            <a:ext cx="73119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3821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3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0F13C038-33C8-374E-406C-9EA555D3A5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 dirty="0"/>
              <a:t>Het maken en verzenden van online nieuwsbrieven in </a:t>
            </a:r>
            <a:r>
              <a:rPr lang="nl-NL" dirty="0" err="1"/>
              <a:t>Mailchimp</a:t>
            </a:r>
            <a:endParaRPr lang="nl-NL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4F6ABC8-678F-536B-6971-30AACAE6B70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NL" dirty="0"/>
              <a:t>In deze presentatie ontdek je alle benodigde stappen om snel en eenvoudig een nieuwe nieuwsbrief te maken.</a:t>
            </a:r>
          </a:p>
          <a:p>
            <a:endParaRPr lang="nl-NL" dirty="0"/>
          </a:p>
          <a:p>
            <a:r>
              <a:rPr lang="nl-NL" dirty="0"/>
              <a:t>Het verzenden van de nieuwsbrief kan eenvoudig via een link in Parro uitgevoerd worden.</a:t>
            </a:r>
          </a:p>
        </p:txBody>
      </p:sp>
    </p:spTree>
    <p:extLst>
      <p:ext uri="{BB962C8B-B14F-4D97-AF65-F5344CB8AC3E}">
        <p14:creationId xmlns:p14="http://schemas.microsoft.com/office/powerpoint/2010/main" val="40241745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3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1E278BC-B0FC-EC04-BCDA-16726871E71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8174" y="1338574"/>
            <a:ext cx="3672230" cy="5519426"/>
          </a:xfrm>
        </p:spPr>
        <p:txBody>
          <a:bodyPr/>
          <a:lstStyle/>
          <a:p>
            <a:r>
              <a:rPr lang="nl-NL" dirty="0"/>
              <a:t>Ben je helemaal klaar met het opmaken van de nieuwsbrief?</a:t>
            </a:r>
          </a:p>
          <a:p>
            <a:endParaRPr lang="nl-NL" dirty="0"/>
          </a:p>
          <a:p>
            <a:r>
              <a:rPr lang="nl-NL" dirty="0"/>
              <a:t>We gaan de nieuwsbrief nu eerst ‘verzenden’ door rechts bovenaan op </a:t>
            </a:r>
            <a:r>
              <a:rPr lang="nl-NL" b="1" dirty="0" err="1"/>
              <a:t>Send</a:t>
            </a:r>
            <a:r>
              <a:rPr lang="nl-NL" dirty="0"/>
              <a:t> te klikken.</a:t>
            </a:r>
          </a:p>
          <a:p>
            <a:endParaRPr lang="nl-NL" dirty="0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5010EC09-3D0F-0978-3930-EA52B4E6EB7A}"/>
              </a:ext>
            </a:extLst>
          </p:cNvPr>
          <p:cNvSpPr txBox="1"/>
          <p:nvPr/>
        </p:nvSpPr>
        <p:spPr>
          <a:xfrm>
            <a:off x="0" y="365760"/>
            <a:ext cx="16971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>
                <a:latin typeface="Baloo Chettan 2 ExtraBold" panose="03080502040302020200" pitchFamily="66" charset="77"/>
                <a:cs typeface="Baloo Chettan 2 ExtraBold" panose="03080502040302020200" pitchFamily="66" charset="77"/>
              </a:rPr>
              <a:t>   Stap 18</a:t>
            </a:r>
          </a:p>
        </p:txBody>
      </p:sp>
      <p:pic>
        <p:nvPicPr>
          <p:cNvPr id="4" name="Afbeelding 3" descr="Afbeelding met tekst, Website, Webpagina, Onlineadvertenties&#10;&#10;Automatisch gegenereerde beschrijving">
            <a:extLst>
              <a:ext uri="{FF2B5EF4-FFF2-40B4-BE49-F238E27FC236}">
                <a16:creationId xmlns:a16="http://schemas.microsoft.com/office/drawing/2014/main" id="{2AE157D1-9E3C-8875-7DBC-2ECE58F487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1338574"/>
            <a:ext cx="7772400" cy="4454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0676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3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1E278BC-B0FC-EC04-BCDA-16726871E71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8174" y="1338574"/>
            <a:ext cx="3672230" cy="5519426"/>
          </a:xfrm>
        </p:spPr>
        <p:txBody>
          <a:bodyPr/>
          <a:lstStyle/>
          <a:p>
            <a:r>
              <a:rPr lang="nl-NL" dirty="0"/>
              <a:t>Er verschijnt een pop-up scherm. Klik op </a:t>
            </a:r>
            <a:r>
              <a:rPr lang="nl-NL" b="1" dirty="0" err="1"/>
              <a:t>Send</a:t>
            </a:r>
            <a:r>
              <a:rPr lang="nl-NL" b="1" dirty="0"/>
              <a:t> </a:t>
            </a:r>
            <a:r>
              <a:rPr lang="nl-NL" b="1" dirty="0" err="1"/>
              <a:t>now</a:t>
            </a:r>
            <a:r>
              <a:rPr lang="nl-NL" dirty="0"/>
              <a:t>.</a:t>
            </a:r>
          </a:p>
          <a:p>
            <a:endParaRPr lang="nl-NL" dirty="0"/>
          </a:p>
          <a:p>
            <a:endParaRPr lang="nl-NL" dirty="0"/>
          </a:p>
          <a:p>
            <a:pPr>
              <a:lnSpc>
                <a:spcPct val="100000"/>
              </a:lnSpc>
            </a:pPr>
            <a:r>
              <a:rPr lang="nl-NL" sz="1800" b="1" dirty="0"/>
              <a:t>NB:</a:t>
            </a:r>
            <a:r>
              <a:rPr lang="nl-NL" sz="1800" dirty="0"/>
              <a:t> De nieuwsbrief wordt niet meteen naar alle ontvangers verzonden, enkel naar jullie eigen mailaccount en die van een eventueel testaccount.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5010EC09-3D0F-0978-3930-EA52B4E6EB7A}"/>
              </a:ext>
            </a:extLst>
          </p:cNvPr>
          <p:cNvSpPr txBox="1"/>
          <p:nvPr/>
        </p:nvSpPr>
        <p:spPr>
          <a:xfrm>
            <a:off x="0" y="365760"/>
            <a:ext cx="16971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>
                <a:latin typeface="Baloo Chettan 2 ExtraBold" panose="03080502040302020200" pitchFamily="66" charset="77"/>
                <a:cs typeface="Baloo Chettan 2 ExtraBold" panose="03080502040302020200" pitchFamily="66" charset="77"/>
              </a:rPr>
              <a:t>   Stap 19</a:t>
            </a:r>
          </a:p>
        </p:txBody>
      </p:sp>
      <p:pic>
        <p:nvPicPr>
          <p:cNvPr id="5" name="Afbeelding 4" descr="Afbeelding met tekst, Website, Webpagina, software&#10;&#10;Automatisch gegenereerde beschrijving">
            <a:extLst>
              <a:ext uri="{FF2B5EF4-FFF2-40B4-BE49-F238E27FC236}">
                <a16:creationId xmlns:a16="http://schemas.microsoft.com/office/drawing/2014/main" id="{AD06A9B9-9725-F224-F88E-2C8A98320D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1338574"/>
            <a:ext cx="7772400" cy="4504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8359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3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1E278BC-B0FC-EC04-BCDA-16726871E71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8174" y="1338574"/>
            <a:ext cx="3672230" cy="5519426"/>
          </a:xfrm>
        </p:spPr>
        <p:txBody>
          <a:bodyPr/>
          <a:lstStyle/>
          <a:p>
            <a:r>
              <a:rPr lang="nl-NL" dirty="0"/>
              <a:t>De nieuwsbrief staat nu online gepubliceerd op de servers van </a:t>
            </a:r>
            <a:r>
              <a:rPr lang="nl-NL" dirty="0" err="1"/>
              <a:t>Mailchimp</a:t>
            </a:r>
            <a:r>
              <a:rPr lang="nl-NL" dirty="0"/>
              <a:t>.</a:t>
            </a:r>
          </a:p>
          <a:p>
            <a:endParaRPr lang="nl-NL" dirty="0"/>
          </a:p>
          <a:p>
            <a:r>
              <a:rPr lang="nl-NL" dirty="0"/>
              <a:t>We gaan de link naar de nieuwsbrief ‘ophalen’. Klik hiervoor op het scherm (dat nu is verschenen) link bovenaan op </a:t>
            </a:r>
            <a:r>
              <a:rPr lang="nl-NL" b="1" dirty="0" err="1"/>
              <a:t>Campaigns</a:t>
            </a:r>
            <a:r>
              <a:rPr lang="nl-NL" dirty="0"/>
              <a:t> en vervolgens op </a:t>
            </a:r>
            <a:r>
              <a:rPr lang="nl-NL" b="1" dirty="0" err="1"/>
              <a:t>All</a:t>
            </a:r>
            <a:r>
              <a:rPr lang="nl-NL" b="1" dirty="0"/>
              <a:t> </a:t>
            </a:r>
            <a:r>
              <a:rPr lang="nl-NL" b="1" dirty="0" err="1"/>
              <a:t>campaigns</a:t>
            </a:r>
            <a:r>
              <a:rPr lang="nl-NL" dirty="0"/>
              <a:t>.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5010EC09-3D0F-0978-3930-EA52B4E6EB7A}"/>
              </a:ext>
            </a:extLst>
          </p:cNvPr>
          <p:cNvSpPr txBox="1"/>
          <p:nvPr/>
        </p:nvSpPr>
        <p:spPr>
          <a:xfrm>
            <a:off x="0" y="365760"/>
            <a:ext cx="16971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>
                <a:latin typeface="Baloo Chettan 2 ExtraBold" panose="03080502040302020200" pitchFamily="66" charset="77"/>
                <a:cs typeface="Baloo Chettan 2 ExtraBold" panose="03080502040302020200" pitchFamily="66" charset="77"/>
              </a:rPr>
              <a:t>   Stap 20</a:t>
            </a:r>
          </a:p>
        </p:txBody>
      </p:sp>
      <p:pic>
        <p:nvPicPr>
          <p:cNvPr id="4" name="Afbeelding 3" descr="Afbeelding met tekst, schermopname, ontwerp&#10;&#10;Automatisch gegenereerde beschrijving">
            <a:extLst>
              <a:ext uri="{FF2B5EF4-FFF2-40B4-BE49-F238E27FC236}">
                <a16:creationId xmlns:a16="http://schemas.microsoft.com/office/drawing/2014/main" id="{11966658-CEEF-C3D8-2EA7-622F5C0F61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379071"/>
            <a:ext cx="7772400" cy="6099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2990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3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1E278BC-B0FC-EC04-BCDA-16726871E71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8174" y="1338574"/>
            <a:ext cx="3672230" cy="5519426"/>
          </a:xfrm>
        </p:spPr>
        <p:txBody>
          <a:bodyPr/>
          <a:lstStyle/>
          <a:p>
            <a:r>
              <a:rPr lang="nl-NL" dirty="0"/>
              <a:t>In het volgende scherm ga je naar de –net opgemaakte– nieuwsbrief en klik je rechts bij </a:t>
            </a:r>
            <a:r>
              <a:rPr lang="nl-NL" b="1" dirty="0"/>
              <a:t>View Report</a:t>
            </a:r>
            <a:r>
              <a:rPr lang="nl-NL" dirty="0"/>
              <a:t> op het pijltje </a:t>
            </a:r>
            <a:r>
              <a:rPr lang="nl-NL" spc="200" dirty="0"/>
              <a:t>(</a:t>
            </a:r>
            <a:r>
              <a:rPr lang="nl-NL" sz="2800" spc="200" dirty="0"/>
              <a:t>⌄</a:t>
            </a:r>
            <a:r>
              <a:rPr lang="nl-NL" spc="200" dirty="0"/>
              <a:t>)</a:t>
            </a:r>
            <a:r>
              <a:rPr lang="nl-NL" dirty="0"/>
              <a:t> en daarna op </a:t>
            </a:r>
            <a:r>
              <a:rPr lang="nl-NL" b="1" dirty="0" err="1"/>
              <a:t>Social</a:t>
            </a:r>
            <a:r>
              <a:rPr lang="nl-NL" b="1" dirty="0"/>
              <a:t> Share</a:t>
            </a:r>
            <a:r>
              <a:rPr lang="nl-NL" dirty="0"/>
              <a:t>.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5010EC09-3D0F-0978-3930-EA52B4E6EB7A}"/>
              </a:ext>
            </a:extLst>
          </p:cNvPr>
          <p:cNvSpPr txBox="1"/>
          <p:nvPr/>
        </p:nvSpPr>
        <p:spPr>
          <a:xfrm>
            <a:off x="0" y="365760"/>
            <a:ext cx="16971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>
                <a:latin typeface="Baloo Chettan 2 ExtraBold" panose="03080502040302020200" pitchFamily="66" charset="77"/>
                <a:cs typeface="Baloo Chettan 2 ExtraBold" panose="03080502040302020200" pitchFamily="66" charset="77"/>
              </a:rPr>
              <a:t>   Stap 21</a:t>
            </a:r>
          </a:p>
        </p:txBody>
      </p:sp>
      <p:pic>
        <p:nvPicPr>
          <p:cNvPr id="8" name="Afbeelding 7" descr="Afbeelding met tekst, software, schermopname, Webpagina&#10;&#10;Automatisch gegenereerde beschrijving">
            <a:extLst>
              <a:ext uri="{FF2B5EF4-FFF2-40B4-BE49-F238E27FC236}">
                <a16:creationId xmlns:a16="http://schemas.microsoft.com/office/drawing/2014/main" id="{95D7BE70-5D41-316E-D031-B8064E1AB3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1338574"/>
            <a:ext cx="7772400" cy="4750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0951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3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1E278BC-B0FC-EC04-BCDA-16726871E71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8174" y="1338574"/>
            <a:ext cx="3672230" cy="5519426"/>
          </a:xfrm>
        </p:spPr>
        <p:txBody>
          <a:bodyPr/>
          <a:lstStyle/>
          <a:p>
            <a:r>
              <a:rPr lang="nl-NL" dirty="0"/>
              <a:t>Nu verschijnt het volgende scherm, waarin de link naar de nieuwe nieuwsbrief staat vermeld.</a:t>
            </a:r>
          </a:p>
          <a:p>
            <a:endParaRPr lang="nl-NL" dirty="0"/>
          </a:p>
          <a:p>
            <a:r>
              <a:rPr lang="nl-NL" dirty="0"/>
              <a:t>Deze link kun je alvast kopiëren. Je kunt er ook eerst even op klikken om het resultaat van de nieuwsbrief te controleren.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5010EC09-3D0F-0978-3930-EA52B4E6EB7A}"/>
              </a:ext>
            </a:extLst>
          </p:cNvPr>
          <p:cNvSpPr txBox="1"/>
          <p:nvPr/>
        </p:nvSpPr>
        <p:spPr>
          <a:xfrm>
            <a:off x="0" y="365760"/>
            <a:ext cx="16971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>
                <a:latin typeface="Baloo Chettan 2 ExtraBold" panose="03080502040302020200" pitchFamily="66" charset="77"/>
                <a:cs typeface="Baloo Chettan 2 ExtraBold" panose="03080502040302020200" pitchFamily="66" charset="77"/>
              </a:rPr>
              <a:t>   Stap 22</a:t>
            </a:r>
          </a:p>
        </p:txBody>
      </p:sp>
      <p:pic>
        <p:nvPicPr>
          <p:cNvPr id="4" name="Afbeelding 3" descr="Afbeelding met tekst, schermopname&#10;&#10;Automatisch gegenereerde beschrijving">
            <a:extLst>
              <a:ext uri="{FF2B5EF4-FFF2-40B4-BE49-F238E27FC236}">
                <a16:creationId xmlns:a16="http://schemas.microsoft.com/office/drawing/2014/main" id="{C55E4E24-78AB-5673-0C92-A414A63C6E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1338574"/>
            <a:ext cx="7772400" cy="4099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7596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3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1E278BC-B0FC-EC04-BCDA-16726871E71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8174" y="1338574"/>
            <a:ext cx="3672230" cy="5519426"/>
          </a:xfrm>
        </p:spPr>
        <p:txBody>
          <a:bodyPr/>
          <a:lstStyle/>
          <a:p>
            <a:r>
              <a:rPr lang="nl-NL" dirty="0"/>
              <a:t>De nieuwsbrief verschijnt in een nieuw venster. </a:t>
            </a:r>
          </a:p>
          <a:p>
            <a:endParaRPr lang="nl-NL" dirty="0"/>
          </a:p>
          <a:p>
            <a:r>
              <a:rPr lang="nl-NL" dirty="0"/>
              <a:t>Na eindcontrole kun je de link ook eventueel nog bovenaan in de adresbalk selecteren en kopiëren.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5010EC09-3D0F-0978-3930-EA52B4E6EB7A}"/>
              </a:ext>
            </a:extLst>
          </p:cNvPr>
          <p:cNvSpPr txBox="1"/>
          <p:nvPr/>
        </p:nvSpPr>
        <p:spPr>
          <a:xfrm>
            <a:off x="0" y="365760"/>
            <a:ext cx="16971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>
                <a:latin typeface="Baloo Chettan 2 ExtraBold" panose="03080502040302020200" pitchFamily="66" charset="77"/>
                <a:cs typeface="Baloo Chettan 2 ExtraBold" panose="03080502040302020200" pitchFamily="66" charset="77"/>
              </a:rPr>
              <a:t>   Stap 23</a:t>
            </a:r>
          </a:p>
        </p:txBody>
      </p:sp>
      <p:pic>
        <p:nvPicPr>
          <p:cNvPr id="5" name="Afbeelding 4" descr="Afbeelding met tekst, schermopname, Website, Webpagina&#10;&#10;Automatisch gegenereerde beschrijving">
            <a:extLst>
              <a:ext uri="{FF2B5EF4-FFF2-40B4-BE49-F238E27FC236}">
                <a16:creationId xmlns:a16="http://schemas.microsoft.com/office/drawing/2014/main" id="{05757609-D5F2-7889-91F9-8AD3894880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6343" y="0"/>
            <a:ext cx="70456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8331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3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1E278BC-B0FC-EC04-BCDA-16726871E71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8174" y="1338574"/>
            <a:ext cx="3672230" cy="5519426"/>
          </a:xfrm>
        </p:spPr>
        <p:txBody>
          <a:bodyPr/>
          <a:lstStyle/>
          <a:p>
            <a:r>
              <a:rPr lang="nl-NL" dirty="0"/>
              <a:t>De nieuwsbrief is klaar voor verzending!</a:t>
            </a:r>
          </a:p>
          <a:p>
            <a:endParaRPr lang="nl-NL" dirty="0"/>
          </a:p>
          <a:p>
            <a:r>
              <a:rPr lang="nl-NL" dirty="0"/>
              <a:t>De link kun je plaatsen in een bericht in Parro, zodat alle ouders en verzorgers de nieuwsbrief op hun telefoon kunnen openen en plezierig leesbaar kunnen bekijken. </a:t>
            </a:r>
            <a:r>
              <a:rPr lang="nl-NL" dirty="0">
                <a:sym typeface="Wingdings" pitchFamily="2" charset="2"/>
              </a:rPr>
              <a:t>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5010EC09-3D0F-0978-3930-EA52B4E6EB7A}"/>
              </a:ext>
            </a:extLst>
          </p:cNvPr>
          <p:cNvSpPr txBox="1"/>
          <p:nvPr/>
        </p:nvSpPr>
        <p:spPr>
          <a:xfrm>
            <a:off x="0" y="365760"/>
            <a:ext cx="16971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>
                <a:latin typeface="Baloo Chettan 2 ExtraBold" panose="03080502040302020200" pitchFamily="66" charset="77"/>
                <a:cs typeface="Baloo Chettan 2 ExtraBold" panose="03080502040302020200" pitchFamily="66" charset="77"/>
              </a:rPr>
              <a:t>   Stap 24</a:t>
            </a:r>
          </a:p>
        </p:txBody>
      </p:sp>
      <p:pic>
        <p:nvPicPr>
          <p:cNvPr id="4" name="Afbeelding 3" descr="Afbeelding met tekst, schermopname, Website, Webpagina&#10;&#10;Automatisch gegenereerde beschrijving">
            <a:extLst>
              <a:ext uri="{FF2B5EF4-FFF2-40B4-BE49-F238E27FC236}">
                <a16:creationId xmlns:a16="http://schemas.microsoft.com/office/drawing/2014/main" id="{4950A0D9-A216-B623-6B16-3D2CF522C9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6820" y="0"/>
            <a:ext cx="73951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9920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53328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3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ijdelijke aanduiding voor afbeelding 5" descr="Afbeelding met tekst, schermopname, Webpagina, Website&#10;&#10;Automatisch gegenereerde beschrijving">
            <a:extLst>
              <a:ext uri="{FF2B5EF4-FFF2-40B4-BE49-F238E27FC236}">
                <a16:creationId xmlns:a16="http://schemas.microsoft.com/office/drawing/2014/main" id="{1D8F1E1D-1110-00D6-0790-599781D7C90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0" r="24340"/>
          <a:stretch>
            <a:fillRect/>
          </a:stretch>
        </p:blipFill>
        <p:spPr>
          <a:xfrm>
            <a:off x="6747928" y="292608"/>
            <a:ext cx="5444072" cy="6272784"/>
          </a:xfrm>
        </p:spPr>
      </p:pic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1E278BC-B0FC-EC04-BCDA-16726871E71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03476" y="1338574"/>
            <a:ext cx="5149335" cy="5519426"/>
          </a:xfrm>
        </p:spPr>
        <p:txBody>
          <a:bodyPr/>
          <a:lstStyle/>
          <a:p>
            <a:pPr marL="457200" indent="-457200">
              <a:buAutoNum type="arabicPeriod"/>
            </a:pPr>
            <a:r>
              <a:rPr lang="nl-NL" dirty="0"/>
              <a:t>Ga naar </a:t>
            </a:r>
            <a:r>
              <a:rPr lang="nl-NL" b="1" dirty="0">
                <a:solidFill>
                  <a:schemeClr val="accent2">
                    <a:lumMod val="7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https://mailchimp.com</a:t>
            </a:r>
            <a:r>
              <a:rPr lang="nl-NL" dirty="0"/>
              <a:t>.</a:t>
            </a:r>
          </a:p>
          <a:p>
            <a:pPr marL="457200" indent="-457200">
              <a:buAutoNum type="arabicPeriod"/>
            </a:pPr>
            <a:r>
              <a:rPr lang="nl-NL" dirty="0"/>
              <a:t>Log in met de accountgegevens die je voor jouw school hebt ontvangen.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5010EC09-3D0F-0978-3930-EA52B4E6EB7A}"/>
              </a:ext>
            </a:extLst>
          </p:cNvPr>
          <p:cNvSpPr txBox="1"/>
          <p:nvPr/>
        </p:nvSpPr>
        <p:spPr>
          <a:xfrm>
            <a:off x="0" y="365760"/>
            <a:ext cx="16971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>
                <a:latin typeface="Baloo Chettan 2 ExtraBold" panose="03080502040302020200" pitchFamily="66" charset="77"/>
                <a:cs typeface="Baloo Chettan 2 ExtraBold" panose="03080502040302020200" pitchFamily="66" charset="77"/>
              </a:rPr>
              <a:t>   Stap 1</a:t>
            </a:r>
          </a:p>
        </p:txBody>
      </p:sp>
    </p:spTree>
    <p:extLst>
      <p:ext uri="{BB962C8B-B14F-4D97-AF65-F5344CB8AC3E}">
        <p14:creationId xmlns:p14="http://schemas.microsoft.com/office/powerpoint/2010/main" val="19224909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3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1E278BC-B0FC-EC04-BCDA-16726871E71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8563" y="1152157"/>
            <a:ext cx="9201279" cy="728153"/>
          </a:xfrm>
        </p:spPr>
        <p:txBody>
          <a:bodyPr/>
          <a:lstStyle/>
          <a:p>
            <a:r>
              <a:rPr lang="nl-NL" dirty="0"/>
              <a:t>Indien dit scherm verschijnt: klik onderaan op </a:t>
            </a:r>
            <a:r>
              <a:rPr lang="nl-NL" b="1" dirty="0" err="1"/>
              <a:t>I’ll</a:t>
            </a:r>
            <a:r>
              <a:rPr lang="nl-NL" b="1" dirty="0"/>
              <a:t> do </a:t>
            </a:r>
            <a:r>
              <a:rPr lang="nl-NL" b="1" dirty="0" err="1"/>
              <a:t>this</a:t>
            </a:r>
            <a:r>
              <a:rPr lang="nl-NL" b="1" dirty="0"/>
              <a:t> later</a:t>
            </a:r>
            <a:r>
              <a:rPr lang="nl-NL" dirty="0"/>
              <a:t>.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5010EC09-3D0F-0978-3930-EA52B4E6EB7A}"/>
              </a:ext>
            </a:extLst>
          </p:cNvPr>
          <p:cNvSpPr txBox="1"/>
          <p:nvPr/>
        </p:nvSpPr>
        <p:spPr>
          <a:xfrm>
            <a:off x="0" y="365760"/>
            <a:ext cx="16971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>
                <a:latin typeface="Baloo Chettan 2 ExtraBold" panose="03080502040302020200" pitchFamily="66" charset="77"/>
                <a:cs typeface="Baloo Chettan 2 ExtraBold" panose="03080502040302020200" pitchFamily="66" charset="77"/>
              </a:rPr>
              <a:t>   Stap 2</a:t>
            </a:r>
          </a:p>
        </p:txBody>
      </p:sp>
      <p:pic>
        <p:nvPicPr>
          <p:cNvPr id="20" name="Afbeelding 19" descr="Afbeelding met tekst, schermopname, Lettertype, ontwerp&#10;&#10;Automatisch gegenereerde beschrijving">
            <a:extLst>
              <a:ext uri="{FF2B5EF4-FFF2-40B4-BE49-F238E27FC236}">
                <a16:creationId xmlns:a16="http://schemas.microsoft.com/office/drawing/2014/main" id="{2FF9467C-8FBE-9612-37EF-25530626A4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910" y="1880310"/>
            <a:ext cx="9156192" cy="4617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6584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3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1E278BC-B0FC-EC04-BCDA-16726871E71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8174" y="1338574"/>
            <a:ext cx="3672230" cy="5519426"/>
          </a:xfrm>
        </p:spPr>
        <p:txBody>
          <a:bodyPr/>
          <a:lstStyle/>
          <a:p>
            <a:r>
              <a:rPr lang="nl-NL" dirty="0"/>
              <a:t>Klik links bovenaan op </a:t>
            </a:r>
            <a:r>
              <a:rPr lang="nl-NL" b="1" dirty="0" err="1"/>
              <a:t>Create</a:t>
            </a:r>
            <a:r>
              <a:rPr lang="nl-NL" dirty="0"/>
              <a:t>.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5010EC09-3D0F-0978-3930-EA52B4E6EB7A}"/>
              </a:ext>
            </a:extLst>
          </p:cNvPr>
          <p:cNvSpPr txBox="1"/>
          <p:nvPr/>
        </p:nvSpPr>
        <p:spPr>
          <a:xfrm>
            <a:off x="0" y="365760"/>
            <a:ext cx="16971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>
                <a:latin typeface="Baloo Chettan 2 ExtraBold" panose="03080502040302020200" pitchFamily="66" charset="77"/>
                <a:cs typeface="Baloo Chettan 2 ExtraBold" panose="03080502040302020200" pitchFamily="66" charset="77"/>
              </a:rPr>
              <a:t>   Stap 3</a:t>
            </a:r>
          </a:p>
        </p:txBody>
      </p:sp>
      <p:pic>
        <p:nvPicPr>
          <p:cNvPr id="5" name="Afbeelding 4" descr="Afbeelding met tekst, schermopname, software, ontwerp&#10;&#10;Automatisch gegenereerde beschrijving">
            <a:extLst>
              <a:ext uri="{FF2B5EF4-FFF2-40B4-BE49-F238E27FC236}">
                <a16:creationId xmlns:a16="http://schemas.microsoft.com/office/drawing/2014/main" id="{EE3A220C-C04A-1D26-782F-A5C4862E56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798970"/>
            <a:ext cx="7772400" cy="5260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4736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3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1E278BC-B0FC-EC04-BCDA-16726871E71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8174" y="1338574"/>
            <a:ext cx="3672230" cy="5519426"/>
          </a:xfrm>
        </p:spPr>
        <p:txBody>
          <a:bodyPr/>
          <a:lstStyle/>
          <a:p>
            <a:r>
              <a:rPr lang="nl-NL" dirty="0"/>
              <a:t>Klink onderaan het eerste keuzevlak voor </a:t>
            </a:r>
            <a:r>
              <a:rPr lang="nl-NL" b="1" dirty="0"/>
              <a:t>Design Email</a:t>
            </a:r>
            <a:r>
              <a:rPr lang="nl-NL" dirty="0"/>
              <a:t>.</a:t>
            </a:r>
            <a:endParaRPr lang="nl-NL" b="1" dirty="0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5010EC09-3D0F-0978-3930-EA52B4E6EB7A}"/>
              </a:ext>
            </a:extLst>
          </p:cNvPr>
          <p:cNvSpPr txBox="1"/>
          <p:nvPr/>
        </p:nvSpPr>
        <p:spPr>
          <a:xfrm>
            <a:off x="0" y="365760"/>
            <a:ext cx="16971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>
                <a:latin typeface="Baloo Chettan 2 ExtraBold" panose="03080502040302020200" pitchFamily="66" charset="77"/>
                <a:cs typeface="Baloo Chettan 2 ExtraBold" panose="03080502040302020200" pitchFamily="66" charset="77"/>
              </a:rPr>
              <a:t>   Stap 4</a:t>
            </a:r>
          </a:p>
        </p:txBody>
      </p:sp>
      <p:pic>
        <p:nvPicPr>
          <p:cNvPr id="4" name="Afbeelding 3" descr="Afbeelding met tekst, schermopname, software, Website&#10;&#10;Automatisch gegenereerde beschrijving">
            <a:extLst>
              <a:ext uri="{FF2B5EF4-FFF2-40B4-BE49-F238E27FC236}">
                <a16:creationId xmlns:a16="http://schemas.microsoft.com/office/drawing/2014/main" id="{E3432BAB-6544-C5E2-293F-4D63CFF648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905" y="669286"/>
            <a:ext cx="7398095" cy="5519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0959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3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1E278BC-B0FC-EC04-BCDA-16726871E71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8174" y="1338574"/>
            <a:ext cx="3672230" cy="5519426"/>
          </a:xfrm>
        </p:spPr>
        <p:txBody>
          <a:bodyPr/>
          <a:lstStyle/>
          <a:p>
            <a:r>
              <a:rPr lang="nl-NL" dirty="0"/>
              <a:t>In het scherm dat nu verschijnt kun je de specificaties invullen. </a:t>
            </a:r>
          </a:p>
          <a:p>
            <a:endParaRPr lang="nl-NL" dirty="0"/>
          </a:p>
          <a:p>
            <a:r>
              <a:rPr lang="nl-NL" dirty="0"/>
              <a:t>In de volgende stappen worden deze één voor één behandeld.</a:t>
            </a:r>
            <a:endParaRPr lang="nl-NL" b="1" dirty="0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5010EC09-3D0F-0978-3930-EA52B4E6EB7A}"/>
              </a:ext>
            </a:extLst>
          </p:cNvPr>
          <p:cNvSpPr txBox="1"/>
          <p:nvPr/>
        </p:nvSpPr>
        <p:spPr>
          <a:xfrm>
            <a:off x="0" y="365760"/>
            <a:ext cx="16971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>
                <a:latin typeface="Baloo Chettan 2 ExtraBold" panose="03080502040302020200" pitchFamily="66" charset="77"/>
                <a:cs typeface="Baloo Chettan 2 ExtraBold" panose="03080502040302020200" pitchFamily="66" charset="77"/>
              </a:rPr>
              <a:t>   Stap 5</a:t>
            </a:r>
          </a:p>
        </p:txBody>
      </p:sp>
      <p:pic>
        <p:nvPicPr>
          <p:cNvPr id="10" name="Afbeelding 9" descr="Afbeelding met tekst, schermopname, ontwerp&#10;&#10;Automatisch gegenereerde beschrijving">
            <a:extLst>
              <a:ext uri="{FF2B5EF4-FFF2-40B4-BE49-F238E27FC236}">
                <a16:creationId xmlns:a16="http://schemas.microsoft.com/office/drawing/2014/main" id="{E13273F2-A4FD-04BB-F372-B1992B4A2A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1338574"/>
            <a:ext cx="7772400" cy="4450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7892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3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1E278BC-B0FC-EC04-BCDA-16726871E71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8174" y="1338574"/>
            <a:ext cx="3672230" cy="5519426"/>
          </a:xfrm>
        </p:spPr>
        <p:txBody>
          <a:bodyPr/>
          <a:lstStyle/>
          <a:p>
            <a:r>
              <a:rPr lang="nl-NL" dirty="0"/>
              <a:t>Klik bovenaan onder ‘</a:t>
            </a:r>
            <a:r>
              <a:rPr lang="nl-NL" dirty="0" err="1"/>
              <a:t>Untitled</a:t>
            </a:r>
            <a:r>
              <a:rPr lang="nl-NL" dirty="0"/>
              <a:t>’ op </a:t>
            </a:r>
            <a:r>
              <a:rPr lang="nl-NL" b="1" dirty="0" err="1"/>
              <a:t>Edit</a:t>
            </a:r>
            <a:r>
              <a:rPr lang="nl-NL" b="1" dirty="0"/>
              <a:t> name</a:t>
            </a:r>
            <a:r>
              <a:rPr lang="nl-NL" dirty="0"/>
              <a:t>.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5010EC09-3D0F-0978-3930-EA52B4E6EB7A}"/>
              </a:ext>
            </a:extLst>
          </p:cNvPr>
          <p:cNvSpPr txBox="1"/>
          <p:nvPr/>
        </p:nvSpPr>
        <p:spPr>
          <a:xfrm>
            <a:off x="0" y="365760"/>
            <a:ext cx="16971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>
                <a:latin typeface="Baloo Chettan 2 ExtraBold" panose="03080502040302020200" pitchFamily="66" charset="77"/>
                <a:cs typeface="Baloo Chettan 2 ExtraBold" panose="03080502040302020200" pitchFamily="66" charset="77"/>
              </a:rPr>
              <a:t>   Stap 6</a:t>
            </a:r>
          </a:p>
        </p:txBody>
      </p:sp>
      <p:pic>
        <p:nvPicPr>
          <p:cNvPr id="8" name="Afbeelding 7" descr="Afbeelding met tekst, schermopname, ontwerp&#10;&#10;Automatisch gegenereerde beschrijving">
            <a:extLst>
              <a:ext uri="{FF2B5EF4-FFF2-40B4-BE49-F238E27FC236}">
                <a16:creationId xmlns:a16="http://schemas.microsoft.com/office/drawing/2014/main" id="{117B90D2-A347-DF24-FA24-EE263848A8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1338574"/>
            <a:ext cx="7772400" cy="4450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9382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3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1E278BC-B0FC-EC04-BCDA-16726871E71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8174" y="1338574"/>
            <a:ext cx="3672230" cy="5519426"/>
          </a:xfrm>
        </p:spPr>
        <p:txBody>
          <a:bodyPr/>
          <a:lstStyle/>
          <a:p>
            <a:r>
              <a:rPr lang="nl-NL" dirty="0"/>
              <a:t>Type in het invulveld de naam van de nieuwsbrief en klik op </a:t>
            </a:r>
            <a:r>
              <a:rPr lang="nl-NL" b="1" dirty="0"/>
              <a:t>Save</a:t>
            </a:r>
            <a:r>
              <a:rPr lang="nl-NL" dirty="0"/>
              <a:t>.</a:t>
            </a:r>
          </a:p>
          <a:p>
            <a:endParaRPr lang="nl-NL" dirty="0"/>
          </a:p>
          <a:p>
            <a:r>
              <a:rPr lang="nl-NL" b="1" dirty="0"/>
              <a:t>NB: </a:t>
            </a:r>
            <a:r>
              <a:rPr lang="nl-NL" dirty="0"/>
              <a:t>Deze naam is bedoeld om de nieuwsbrief in jouw account aan te geven. In een volgende stap wordt de naam ingevuld zoals die bij de ontvanger zal verschijnen.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5010EC09-3D0F-0978-3930-EA52B4E6EB7A}"/>
              </a:ext>
            </a:extLst>
          </p:cNvPr>
          <p:cNvSpPr txBox="1"/>
          <p:nvPr/>
        </p:nvSpPr>
        <p:spPr>
          <a:xfrm>
            <a:off x="0" y="365760"/>
            <a:ext cx="16971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>
                <a:latin typeface="Baloo Chettan 2 ExtraBold" panose="03080502040302020200" pitchFamily="66" charset="77"/>
                <a:cs typeface="Baloo Chettan 2 ExtraBold" panose="03080502040302020200" pitchFamily="66" charset="77"/>
              </a:rPr>
              <a:t>   Stap 7</a:t>
            </a:r>
          </a:p>
        </p:txBody>
      </p:sp>
      <p:pic>
        <p:nvPicPr>
          <p:cNvPr id="8" name="Afbeelding 7" descr="Afbeelding met tekst, schermopname, ontwerp&#10;&#10;Automatisch gegenereerde beschrijving">
            <a:extLst>
              <a:ext uri="{FF2B5EF4-FFF2-40B4-BE49-F238E27FC236}">
                <a16:creationId xmlns:a16="http://schemas.microsoft.com/office/drawing/2014/main" id="{A15B5EF2-EE5B-67E6-8BA8-07EE19AD6E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1338574"/>
            <a:ext cx="7772400" cy="4398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123260"/>
      </p:ext>
    </p:extLst>
  </p:cSld>
  <p:clrMapOvr>
    <a:masterClrMapping/>
  </p:clrMapOvr>
</p:sld>
</file>

<file path=ppt/theme/theme1.xml><?xml version="1.0" encoding="utf-8"?>
<a:theme xmlns:a="http://schemas.openxmlformats.org/drawingml/2006/main" name="Oarprong_thema">
  <a:themeElements>
    <a:clrScheme name="Oarsprong">
      <a:dk1>
        <a:srgbClr val="3E3E3E"/>
      </a:dk1>
      <a:lt1>
        <a:srgbClr val="FFFFFF"/>
      </a:lt1>
      <a:dk2>
        <a:srgbClr val="686868"/>
      </a:dk2>
      <a:lt2>
        <a:srgbClr val="E7E6E6"/>
      </a:lt2>
      <a:accent1>
        <a:srgbClr val="E4C723"/>
      </a:accent1>
      <a:accent2>
        <a:srgbClr val="BDD3DE"/>
      </a:accent2>
      <a:accent3>
        <a:srgbClr val="73A696"/>
      </a:accent3>
      <a:accent4>
        <a:srgbClr val="E87F50"/>
      </a:accent4>
      <a:accent5>
        <a:srgbClr val="F4E295"/>
      </a:accent5>
      <a:accent6>
        <a:srgbClr val="ECF1F6"/>
      </a:accent6>
      <a:hlink>
        <a:srgbClr val="BED0CB"/>
      </a:hlink>
      <a:folHlink>
        <a:srgbClr val="E87F50"/>
      </a:folHlink>
    </a:clrScheme>
    <a:fontScheme name="Corbel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arsprong-PowerPoint-sjabloon.potx" id="{95FCC5B2-8C8F-9E40-851F-3D6D28E40167}" vid="{E6AF3917-B170-F546-850C-8B54EF589CF9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Oarprong_thema</Template>
  <TotalTime>246</TotalTime>
  <Words>868</Words>
  <Application>Microsoft Macintosh PowerPoint</Application>
  <PresentationFormat>Breedbeeld</PresentationFormat>
  <Paragraphs>99</Paragraphs>
  <Slides>27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7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27</vt:i4>
      </vt:variant>
    </vt:vector>
  </HeadingPairs>
  <TitlesOfParts>
    <vt:vector size="35" baseType="lpstr">
      <vt:lpstr>Arial</vt:lpstr>
      <vt:lpstr>Baloo Chettan 2</vt:lpstr>
      <vt:lpstr>Baloo Chettan 2 ExtraBold</vt:lpstr>
      <vt:lpstr>Gotham Bold</vt:lpstr>
      <vt:lpstr>Gotham-Book</vt:lpstr>
      <vt:lpstr>Suisse Int'l Book</vt:lpstr>
      <vt:lpstr>Wingdings</vt:lpstr>
      <vt:lpstr>Oarprong_thema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subject/>
  <dc:creator>Richard Schaap</dc:creator>
  <cp:keywords/>
  <dc:description/>
  <cp:lastModifiedBy>Richard Schaap</cp:lastModifiedBy>
  <cp:revision>20</cp:revision>
  <dcterms:created xsi:type="dcterms:W3CDTF">2023-12-20T11:02:31Z</dcterms:created>
  <dcterms:modified xsi:type="dcterms:W3CDTF">2023-12-20T15:10:13Z</dcterms:modified>
  <cp:category/>
</cp:coreProperties>
</file>